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68" r:id="rId5"/>
    <p:sldMasterId id="2147484216" r:id="rId6"/>
    <p:sldMasterId id="2147484243" r:id="rId7"/>
  </p:sldMasterIdLst>
  <p:notesMasterIdLst>
    <p:notesMasterId r:id="rId29"/>
  </p:notesMasterIdLst>
  <p:handoutMasterIdLst>
    <p:handoutMasterId r:id="rId30"/>
  </p:handoutMasterIdLst>
  <p:sldIdLst>
    <p:sldId id="330" r:id="rId8"/>
    <p:sldId id="373" r:id="rId9"/>
    <p:sldId id="375" r:id="rId10"/>
    <p:sldId id="376" r:id="rId11"/>
    <p:sldId id="393" r:id="rId12"/>
    <p:sldId id="377" r:id="rId13"/>
    <p:sldId id="378" r:id="rId14"/>
    <p:sldId id="379" r:id="rId15"/>
    <p:sldId id="380" r:id="rId16"/>
    <p:sldId id="381" r:id="rId17"/>
    <p:sldId id="382" r:id="rId18"/>
    <p:sldId id="383" r:id="rId19"/>
    <p:sldId id="384" r:id="rId20"/>
    <p:sldId id="385" r:id="rId21"/>
    <p:sldId id="386" r:id="rId22"/>
    <p:sldId id="387" r:id="rId23"/>
    <p:sldId id="388" r:id="rId24"/>
    <p:sldId id="389" r:id="rId25"/>
    <p:sldId id="390" r:id="rId26"/>
    <p:sldId id="394" r:id="rId27"/>
    <p:sldId id="395" r:id="rId28"/>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1BC"/>
    <a:srgbClr val="FF2700"/>
    <a:srgbClr val="0078D7"/>
    <a:srgbClr val="005E9E"/>
    <a:srgbClr val="0071C0"/>
    <a:srgbClr val="FFFFFF"/>
    <a:srgbClr val="C8302D"/>
    <a:srgbClr val="D2421F"/>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82909" autoAdjust="0"/>
  </p:normalViewPr>
  <p:slideViewPr>
    <p:cSldViewPr snapToGrid="0">
      <p:cViewPr>
        <p:scale>
          <a:sx n="81" d="100"/>
          <a:sy n="81" d="100"/>
        </p:scale>
        <p:origin x="1452" y="60"/>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E6DF34-7984-48EF-95A5-B32874C696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76718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E6DF34-7984-48EF-95A5-B32874C696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851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a:ln>
                  <a:noFill/>
                </a:ln>
                <a:solidFill>
                  <a:prstClr val="black"/>
                </a:solidFill>
                <a:effectLst/>
                <a:uLnTx/>
                <a:uFillTx/>
              </a:rPr>
              <a:pPr marL="0" marR="0" lvl="0" indent="0" defTabSz="924458" eaLnBrk="1" fontAlgn="auto" latinLnBrk="0" hangingPunct="1">
                <a:lnSpc>
                  <a:spcPct val="100000"/>
                </a:lnSpc>
                <a:spcBef>
                  <a:spcPts val="0"/>
                </a:spcBef>
                <a:spcAft>
                  <a:spcPts val="0"/>
                </a:spcAft>
                <a:buClrTx/>
                <a:buSzTx/>
                <a:buFontTx/>
                <a:buNone/>
                <a:tabLst/>
                <a:defRPr/>
              </a:pPr>
              <a:t>9/30/2016 9:16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24458"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57632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a:ln>
                  <a:noFill/>
                </a:ln>
                <a:solidFill>
                  <a:prstClr val="black"/>
                </a:solidFill>
                <a:effectLst/>
                <a:uLnTx/>
                <a:uFillTx/>
              </a:rPr>
              <a:pPr marL="0" marR="0" lvl="0" indent="0" defTabSz="924458" eaLnBrk="1" fontAlgn="auto" latinLnBrk="0" hangingPunct="1">
                <a:lnSpc>
                  <a:spcPct val="100000"/>
                </a:lnSpc>
                <a:spcBef>
                  <a:spcPts val="0"/>
                </a:spcBef>
                <a:spcAft>
                  <a:spcPts val="0"/>
                </a:spcAft>
                <a:buClrTx/>
                <a:buSzTx/>
                <a:buFontTx/>
                <a:buNone/>
                <a:tabLst/>
                <a:defRPr/>
              </a:pPr>
              <a:t>9/30/2016 9:16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24458"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96267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9:16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29665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E6DF34-7984-48EF-95A5-B32874C696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81177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C246BCAC-FD49-1C44-8DA3-711638C7FC80}" type="slidenum">
              <a:rPr lang="en-US" smtClean="0"/>
              <a:t>20</a:t>
            </a:fld>
            <a:endParaRPr lang="en-US"/>
          </a:p>
        </p:txBody>
      </p:sp>
    </p:spTree>
    <p:extLst>
      <p:ext uri="{BB962C8B-B14F-4D97-AF65-F5344CB8AC3E}">
        <p14:creationId xmlns:p14="http://schemas.microsoft.com/office/powerpoint/2010/main" val="943075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47283"/>
          </a:xfrm>
        </p:spPr>
        <p:txBody>
          <a:bodyPr>
            <a:spAutoFit/>
          </a:bodyPr>
          <a:lstStyle>
            <a:lvl1pPr>
              <a:defRPr sz="264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3369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8" indent="0">
              <a:buNone/>
              <a:tabLst/>
              <a:defRPr sz="1471"/>
            </a:lvl3pPr>
            <a:lvl4pPr marL="338480" indent="0">
              <a:buNone/>
              <a:defRPr/>
            </a:lvl4pPr>
            <a:lvl5pPr marL="5042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8" indent="0">
              <a:buNone/>
              <a:tabLst/>
              <a:defRPr sz="1471"/>
            </a:lvl3pPr>
            <a:lvl4pPr marL="338480" indent="0">
              <a:buNone/>
              <a:defRPr/>
            </a:lvl4pPr>
            <a:lvl5pPr marL="5042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3461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8" indent="0">
              <a:buNone/>
              <a:tabLst/>
              <a:defRPr sz="1471"/>
            </a:lvl3pPr>
            <a:lvl4pPr marL="338480" indent="0">
              <a:buNone/>
              <a:defRPr/>
            </a:lvl4pPr>
            <a:lvl5pPr marL="5042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8" indent="0">
              <a:buNone/>
              <a:tabLst/>
              <a:defRPr sz="1471"/>
            </a:lvl3pPr>
            <a:lvl4pPr marL="338480" indent="0">
              <a:buNone/>
              <a:defRPr/>
            </a:lvl4pPr>
            <a:lvl5pPr marL="5042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13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832361"/>
          </a:xfrm>
        </p:spPr>
        <p:txBody>
          <a:bodyPr wrap="square">
            <a:spAutoFit/>
          </a:bodyPr>
          <a:lstStyle>
            <a:lvl1pPr marL="211259" indent="-211259">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8" indent="-171451">
              <a:defRPr sz="1764"/>
            </a:lvl2pPr>
            <a:lvl3pPr marL="514354" indent="-123826">
              <a:tabLst/>
              <a:defRPr sz="1471"/>
            </a:lvl3pPr>
            <a:lvl4pPr marL="647705" indent="-133351">
              <a:defRPr/>
            </a:lvl4pPr>
            <a:lvl5pPr marL="771532"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832361"/>
          </a:xfrm>
        </p:spPr>
        <p:txBody>
          <a:bodyPr wrap="square">
            <a:spAutoFit/>
          </a:bodyPr>
          <a:lstStyle>
            <a:lvl1pPr marL="211259" indent="-211259">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8" indent="-171451">
              <a:defRPr sz="1764"/>
            </a:lvl2pPr>
            <a:lvl3pPr marL="514354" indent="-123826">
              <a:tabLst/>
              <a:defRPr sz="1471"/>
            </a:lvl3pPr>
            <a:lvl4pPr marL="647705" indent="-133351">
              <a:defRPr/>
            </a:lvl4pPr>
            <a:lvl5pPr marL="771532"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445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832361"/>
          </a:xfrm>
        </p:spPr>
        <p:txBody>
          <a:bodyPr wrap="square">
            <a:spAutoFit/>
          </a:bodyPr>
          <a:lstStyle>
            <a:lvl1pPr marL="211259" indent="-211259">
              <a:spcBef>
                <a:spcPts val="900"/>
              </a:spcBef>
              <a:buClr>
                <a:schemeClr val="tx1"/>
              </a:buClr>
              <a:buFont typeface="Arial" pitchFamily="34" charset="0"/>
              <a:buChar char="•"/>
              <a:defRPr sz="2353"/>
            </a:lvl1pPr>
            <a:lvl2pPr marL="390528" indent="-171451">
              <a:defRPr sz="1764"/>
            </a:lvl2pPr>
            <a:lvl3pPr marL="514354" indent="-123826">
              <a:tabLst/>
              <a:defRPr sz="1471"/>
            </a:lvl3pPr>
            <a:lvl4pPr marL="647705" indent="-133351">
              <a:defRPr/>
            </a:lvl4pPr>
            <a:lvl5pPr marL="771532"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832361"/>
          </a:xfrm>
        </p:spPr>
        <p:txBody>
          <a:bodyPr wrap="square">
            <a:spAutoFit/>
          </a:bodyPr>
          <a:lstStyle>
            <a:lvl1pPr marL="211259" indent="-211259">
              <a:spcBef>
                <a:spcPts val="900"/>
              </a:spcBef>
              <a:buClr>
                <a:schemeClr val="tx1"/>
              </a:buClr>
              <a:buFont typeface="Arial" pitchFamily="34" charset="0"/>
              <a:buChar char="•"/>
              <a:defRPr sz="2353"/>
            </a:lvl1pPr>
            <a:lvl2pPr marL="390528" indent="-171451">
              <a:defRPr sz="1764"/>
            </a:lvl2pPr>
            <a:lvl3pPr marL="514354" indent="-123826">
              <a:tabLst/>
              <a:defRPr sz="1471"/>
            </a:lvl3pPr>
            <a:lvl4pPr marL="647705" indent="-133351">
              <a:defRPr/>
            </a:lvl4pPr>
            <a:lvl5pPr marL="771532"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103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432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9144000" cy="56688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defTabSz="685580" fontAlgn="base">
              <a:spcBef>
                <a:spcPct val="0"/>
              </a:spcBef>
              <a:spcAft>
                <a:spcPct val="0"/>
              </a:spcAft>
            </a:pPr>
            <a:endParaRPr lang="en-US" sz="147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516634"/>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5345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171616"/>
            <a:ext cx="8740141" cy="296495"/>
          </a:xfrm>
          <a:prstGeom prst="rect">
            <a:avLst/>
          </a:prstGeom>
          <a:noFill/>
          <a:ln w="12700">
            <a:noFill/>
            <a:miter lim="800000"/>
            <a:headEnd type="none" w="sm" len="sm"/>
            <a:tailEnd type="none" w="sm" len="sm"/>
          </a:ln>
          <a:effectLst/>
        </p:spPr>
        <p:txBody>
          <a:bodyPr vert="horz" wrap="square" lIns="134463" tIns="107571" rIns="134463" bIns="107571" numCol="1" anchor="t" anchorCtr="0" compatLnSpc="1">
            <a:prstTxWarp prst="textNoShape">
              <a:avLst/>
            </a:prstTxWarp>
            <a:spAutoFit/>
          </a:bodyPr>
          <a:lstStyle/>
          <a:p>
            <a:pPr defTabSz="685446" eaLnBrk="0" hangingPunct="0"/>
            <a:r>
              <a:rPr lang="en-US" sz="515"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3083654"/>
            <a:ext cx="2417895" cy="690695"/>
          </a:xfrm>
          <a:prstGeom prst="rect">
            <a:avLst/>
          </a:prstGeom>
        </p:spPr>
      </p:pic>
    </p:spTree>
    <p:extLst>
      <p:ext uri="{BB962C8B-B14F-4D97-AF65-F5344CB8AC3E}">
        <p14:creationId xmlns:p14="http://schemas.microsoft.com/office/powerpoint/2010/main" val="380875171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103650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624"/>
          </a:xfrm>
          <a:noFill/>
        </p:spPr>
        <p:txBody>
          <a:bodyPr tIns="91440" bIns="91440" anchor="t" anchorCtr="0">
            <a:spAutoFit/>
          </a:bodyPr>
          <a:lstStyle>
            <a:lvl1pPr>
              <a:defRPr sz="5292" spc="-73"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102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1552317"/>
            <a:ext cx="9144000" cy="44688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4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6"/>
            <a:ext cx="8366320" cy="2863072"/>
          </a:xfrm>
          <a:prstGeom prst="rect">
            <a:avLst/>
          </a:prstGeom>
        </p:spPr>
        <p:txBody>
          <a:bodyPr>
            <a:normAutofit/>
          </a:bodyPr>
          <a:lstStyle>
            <a:lvl1pPr marL="0" indent="0">
              <a:lnSpc>
                <a:spcPct val="90000"/>
              </a:lnSpc>
              <a:buNone/>
              <a:defRPr sz="4799">
                <a:gradFill>
                  <a:gsLst>
                    <a:gs pos="100000">
                      <a:schemeClr val="bg1"/>
                    </a:gs>
                    <a:gs pos="0">
                      <a:schemeClr val="bg1"/>
                    </a:gs>
                  </a:gsLst>
                  <a:lin ang="5400000" scaled="0"/>
                </a:gradFill>
                <a:latin typeface="+mj-lt"/>
              </a:defRPr>
            </a:lvl1pPr>
            <a:lvl2pPr>
              <a:defRPr sz="4799">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390627" y="6399557"/>
            <a:ext cx="420624" cy="219457"/>
          </a:xfrm>
          <a:prstGeom prst="rect">
            <a:avLst/>
          </a:prstGeom>
        </p:spPr>
        <p:txBody>
          <a:bodyPr lIns="121899" tIns="60949" rIns="121899" bIns="60949" anchor="ctr"/>
          <a:lstStyle>
            <a:lvl1pPr algn="l">
              <a:defRPr sz="1200">
                <a:gradFill>
                  <a:gsLst>
                    <a:gs pos="100000">
                      <a:schemeClr val="bg2"/>
                    </a:gs>
                    <a:gs pos="0">
                      <a:schemeClr val="bg2"/>
                    </a:gs>
                  </a:gsLst>
                  <a:lin ang="5400000" scaled="0"/>
                </a:gradFill>
              </a:defRPr>
            </a:lvl1pPr>
          </a:lstStyle>
          <a:p>
            <a:pPr defTabSz="685644"/>
            <a:fld id="{727B4C2D-45E2-4621-8491-2995EB46A674}" type="slidenum">
              <a:rPr lang="en-US" smtClean="0">
                <a:gradFill>
                  <a:gsLst>
                    <a:gs pos="100000">
                      <a:srgbClr val="797A7D"/>
                    </a:gs>
                    <a:gs pos="0">
                      <a:srgbClr val="797A7D"/>
                    </a:gs>
                  </a:gsLst>
                  <a:lin ang="5400000" scaled="0"/>
                </a:gradFill>
              </a:rPr>
              <a:pPr defTabSz="685644"/>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390627" y="4343402"/>
            <a:ext cx="8366320" cy="470747"/>
          </a:xfrm>
          <a:prstGeom prst="rect">
            <a:avLst/>
          </a:prstGeom>
        </p:spPr>
        <p:txBody>
          <a:bodyPr>
            <a:normAutofit/>
          </a:bodyPr>
          <a:lstStyle>
            <a:lvl1pPr marL="0" indent="0">
              <a:lnSpc>
                <a:spcPct val="90000"/>
              </a:lnSpc>
              <a:buNone/>
              <a:defRPr sz="2700">
                <a:gradFill>
                  <a:gsLst>
                    <a:gs pos="100000">
                      <a:schemeClr val="bg1"/>
                    </a:gs>
                    <a:gs pos="0">
                      <a:schemeClr val="bg1"/>
                    </a:gs>
                  </a:gsLst>
                  <a:lin ang="5400000" scaled="0"/>
                </a:gradFill>
                <a:latin typeface="+mj-lt"/>
              </a:defRPr>
            </a:lvl1pPr>
            <a:lvl2pPr>
              <a:defRPr sz="4799">
                <a:solidFill>
                  <a:schemeClr val="tx2"/>
                </a:solidFill>
                <a:latin typeface="+mn-lt"/>
              </a:defRPr>
            </a:lvl2pPr>
          </a:lstStyle>
          <a:p>
            <a:pPr lvl="0"/>
            <a:r>
              <a:rPr lang="en-US"/>
              <a:t>Click to edit Master text styles</a:t>
            </a:r>
          </a:p>
        </p:txBody>
      </p:sp>
      <p:grpSp>
        <p:nvGrpSpPr>
          <p:cNvPr id="13" name="Group 12"/>
          <p:cNvGrpSpPr/>
          <p:nvPr userDrawn="1"/>
        </p:nvGrpSpPr>
        <p:grpSpPr>
          <a:xfrm>
            <a:off x="7689084" y="6207127"/>
            <a:ext cx="1113317" cy="429662"/>
            <a:chOff x="10252113" y="5505451"/>
            <a:chExt cx="1484422" cy="429662"/>
          </a:xfrm>
        </p:grpSpPr>
        <p:sp>
          <p:nvSpPr>
            <p:cNvPr id="14" name="Freeform 13"/>
            <p:cNvSpPr>
              <a:spLocks/>
            </p:cNvSpPr>
            <p:nvPr/>
          </p:nvSpPr>
          <p:spPr bwMode="auto">
            <a:xfrm>
              <a:off x="10811149" y="5643209"/>
              <a:ext cx="82450" cy="155170"/>
            </a:xfrm>
            <a:custGeom>
              <a:avLst/>
              <a:gdLst>
                <a:gd name="T0" fmla="*/ 68 w 68"/>
                <a:gd name="T1" fmla="*/ 94 h 127"/>
                <a:gd name="T2" fmla="*/ 57 w 68"/>
                <a:gd name="T3" fmla="*/ 118 h 127"/>
                <a:gd name="T4" fmla="*/ 27 w 68"/>
                <a:gd name="T5" fmla="*/ 127 h 127"/>
                <a:gd name="T6" fmla="*/ 12 w 68"/>
                <a:gd name="T7" fmla="*/ 125 h 127"/>
                <a:gd name="T8" fmla="*/ 0 w 68"/>
                <a:gd name="T9" fmla="*/ 120 h 127"/>
                <a:gd name="T10" fmla="*/ 0 w 68"/>
                <a:gd name="T11" fmla="*/ 103 h 127"/>
                <a:gd name="T12" fmla="*/ 13 w 68"/>
                <a:gd name="T13" fmla="*/ 111 h 127"/>
                <a:gd name="T14" fmla="*/ 29 w 68"/>
                <a:gd name="T15" fmla="*/ 114 h 127"/>
                <a:gd name="T16" fmla="*/ 53 w 68"/>
                <a:gd name="T17" fmla="*/ 96 h 127"/>
                <a:gd name="T18" fmla="*/ 48 w 68"/>
                <a:gd name="T19" fmla="*/ 82 h 127"/>
                <a:gd name="T20" fmla="*/ 27 w 68"/>
                <a:gd name="T21" fmla="*/ 68 h 127"/>
                <a:gd name="T22" fmla="*/ 6 w 68"/>
                <a:gd name="T23" fmla="*/ 51 h 127"/>
                <a:gd name="T24" fmla="*/ 0 w 68"/>
                <a:gd name="T25" fmla="*/ 33 h 127"/>
                <a:gd name="T26" fmla="*/ 11 w 68"/>
                <a:gd name="T27" fmla="*/ 9 h 127"/>
                <a:gd name="T28" fmla="*/ 39 w 68"/>
                <a:gd name="T29" fmla="*/ 0 h 127"/>
                <a:gd name="T30" fmla="*/ 63 w 68"/>
                <a:gd name="T31" fmla="*/ 4 h 127"/>
                <a:gd name="T32" fmla="*/ 63 w 68"/>
                <a:gd name="T33" fmla="*/ 20 h 127"/>
                <a:gd name="T34" fmla="*/ 38 w 68"/>
                <a:gd name="T35" fmla="*/ 13 h 127"/>
                <a:gd name="T36" fmla="*/ 21 w 68"/>
                <a:gd name="T37" fmla="*/ 18 h 127"/>
                <a:gd name="T38" fmla="*/ 15 w 68"/>
                <a:gd name="T39" fmla="*/ 31 h 127"/>
                <a:gd name="T40" fmla="*/ 17 w 68"/>
                <a:gd name="T41" fmla="*/ 41 h 127"/>
                <a:gd name="T42" fmla="*/ 23 w 68"/>
                <a:gd name="T43" fmla="*/ 48 h 127"/>
                <a:gd name="T44" fmla="*/ 39 w 68"/>
                <a:gd name="T45" fmla="*/ 58 h 127"/>
                <a:gd name="T46" fmla="*/ 62 w 68"/>
                <a:gd name="T47" fmla="*/ 75 h 127"/>
                <a:gd name="T48" fmla="*/ 68 w 68"/>
                <a:gd name="T4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127">
                  <a:moveTo>
                    <a:pt x="68" y="94"/>
                  </a:moveTo>
                  <a:cubicBezTo>
                    <a:pt x="68" y="104"/>
                    <a:pt x="65" y="112"/>
                    <a:pt x="57" y="118"/>
                  </a:cubicBezTo>
                  <a:cubicBezTo>
                    <a:pt x="50" y="124"/>
                    <a:pt x="40" y="127"/>
                    <a:pt x="27" y="127"/>
                  </a:cubicBezTo>
                  <a:cubicBezTo>
                    <a:pt x="23" y="127"/>
                    <a:pt x="18" y="126"/>
                    <a:pt x="12" y="125"/>
                  </a:cubicBezTo>
                  <a:cubicBezTo>
                    <a:pt x="6" y="123"/>
                    <a:pt x="2" y="122"/>
                    <a:pt x="0" y="120"/>
                  </a:cubicBezTo>
                  <a:cubicBezTo>
                    <a:pt x="0" y="103"/>
                    <a:pt x="0" y="103"/>
                    <a:pt x="0" y="103"/>
                  </a:cubicBezTo>
                  <a:cubicBezTo>
                    <a:pt x="3" y="106"/>
                    <a:pt x="8" y="109"/>
                    <a:pt x="13" y="111"/>
                  </a:cubicBezTo>
                  <a:cubicBezTo>
                    <a:pt x="19" y="113"/>
                    <a:pt x="24" y="114"/>
                    <a:pt x="29" y="114"/>
                  </a:cubicBezTo>
                  <a:cubicBezTo>
                    <a:pt x="45" y="114"/>
                    <a:pt x="53" y="108"/>
                    <a:pt x="53" y="96"/>
                  </a:cubicBezTo>
                  <a:cubicBezTo>
                    <a:pt x="53" y="90"/>
                    <a:pt x="51" y="86"/>
                    <a:pt x="48" y="82"/>
                  </a:cubicBezTo>
                  <a:cubicBezTo>
                    <a:pt x="45" y="79"/>
                    <a:pt x="38" y="74"/>
                    <a:pt x="27" y="68"/>
                  </a:cubicBezTo>
                  <a:cubicBezTo>
                    <a:pt x="17" y="62"/>
                    <a:pt x="10" y="57"/>
                    <a:pt x="6" y="51"/>
                  </a:cubicBezTo>
                  <a:cubicBezTo>
                    <a:pt x="2" y="46"/>
                    <a:pt x="0" y="40"/>
                    <a:pt x="0" y="33"/>
                  </a:cubicBezTo>
                  <a:cubicBezTo>
                    <a:pt x="0" y="23"/>
                    <a:pt x="3" y="15"/>
                    <a:pt x="11" y="9"/>
                  </a:cubicBezTo>
                  <a:cubicBezTo>
                    <a:pt x="18" y="3"/>
                    <a:pt x="27" y="0"/>
                    <a:pt x="39" y="0"/>
                  </a:cubicBezTo>
                  <a:cubicBezTo>
                    <a:pt x="50" y="0"/>
                    <a:pt x="58" y="1"/>
                    <a:pt x="63" y="4"/>
                  </a:cubicBezTo>
                  <a:cubicBezTo>
                    <a:pt x="63" y="20"/>
                    <a:pt x="63" y="20"/>
                    <a:pt x="63" y="20"/>
                  </a:cubicBezTo>
                  <a:cubicBezTo>
                    <a:pt x="57" y="15"/>
                    <a:pt x="48" y="13"/>
                    <a:pt x="38" y="13"/>
                  </a:cubicBezTo>
                  <a:cubicBezTo>
                    <a:pt x="31" y="13"/>
                    <a:pt x="26" y="14"/>
                    <a:pt x="21" y="18"/>
                  </a:cubicBezTo>
                  <a:cubicBezTo>
                    <a:pt x="17" y="21"/>
                    <a:pt x="15" y="26"/>
                    <a:pt x="15" y="31"/>
                  </a:cubicBezTo>
                  <a:cubicBezTo>
                    <a:pt x="15" y="35"/>
                    <a:pt x="16" y="39"/>
                    <a:pt x="17" y="41"/>
                  </a:cubicBezTo>
                  <a:cubicBezTo>
                    <a:pt x="18" y="44"/>
                    <a:pt x="20" y="46"/>
                    <a:pt x="23" y="48"/>
                  </a:cubicBezTo>
                  <a:cubicBezTo>
                    <a:pt x="26" y="51"/>
                    <a:pt x="32" y="54"/>
                    <a:pt x="39" y="58"/>
                  </a:cubicBezTo>
                  <a:cubicBezTo>
                    <a:pt x="50" y="64"/>
                    <a:pt x="57" y="70"/>
                    <a:pt x="62" y="75"/>
                  </a:cubicBezTo>
                  <a:cubicBezTo>
                    <a:pt x="66" y="81"/>
                    <a:pt x="68" y="87"/>
                    <a:pt x="68" y="9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5" name="Freeform 14"/>
            <p:cNvSpPr>
              <a:spLocks noEditPoints="1"/>
            </p:cNvSpPr>
            <p:nvPr/>
          </p:nvSpPr>
          <p:spPr bwMode="auto">
            <a:xfrm>
              <a:off x="11190624" y="5685715"/>
              <a:ext cx="92180" cy="112665"/>
            </a:xfrm>
            <a:custGeom>
              <a:avLst/>
              <a:gdLst>
                <a:gd name="T0" fmla="*/ 76 w 76"/>
                <a:gd name="T1" fmla="*/ 49 h 92"/>
                <a:gd name="T2" fmla="*/ 14 w 76"/>
                <a:gd name="T3" fmla="*/ 49 h 92"/>
                <a:gd name="T4" fmla="*/ 22 w 76"/>
                <a:gd name="T5" fmla="*/ 72 h 92"/>
                <a:gd name="T6" fmla="*/ 43 w 76"/>
                <a:gd name="T7" fmla="*/ 80 h 92"/>
                <a:gd name="T8" fmla="*/ 70 w 76"/>
                <a:gd name="T9" fmla="*/ 70 h 92"/>
                <a:gd name="T10" fmla="*/ 70 w 76"/>
                <a:gd name="T11" fmla="*/ 84 h 92"/>
                <a:gd name="T12" fmla="*/ 40 w 76"/>
                <a:gd name="T13" fmla="*/ 92 h 92"/>
                <a:gd name="T14" fmla="*/ 10 w 76"/>
                <a:gd name="T15" fmla="*/ 80 h 92"/>
                <a:gd name="T16" fmla="*/ 0 w 76"/>
                <a:gd name="T17" fmla="*/ 46 h 92"/>
                <a:gd name="T18" fmla="*/ 5 w 76"/>
                <a:gd name="T19" fmla="*/ 22 h 92"/>
                <a:gd name="T20" fmla="*/ 20 w 76"/>
                <a:gd name="T21" fmla="*/ 6 h 92"/>
                <a:gd name="T22" fmla="*/ 40 w 76"/>
                <a:gd name="T23" fmla="*/ 0 h 92"/>
                <a:gd name="T24" fmla="*/ 67 w 76"/>
                <a:gd name="T25" fmla="*/ 11 h 92"/>
                <a:gd name="T26" fmla="*/ 76 w 76"/>
                <a:gd name="T27" fmla="*/ 42 h 92"/>
                <a:gd name="T28" fmla="*/ 76 w 76"/>
                <a:gd name="T29" fmla="*/ 49 h 92"/>
                <a:gd name="T30" fmla="*/ 62 w 76"/>
                <a:gd name="T31" fmla="*/ 38 h 92"/>
                <a:gd name="T32" fmla="*/ 56 w 76"/>
                <a:gd name="T33" fmla="*/ 19 h 92"/>
                <a:gd name="T34" fmla="*/ 40 w 76"/>
                <a:gd name="T35" fmla="*/ 12 h 92"/>
                <a:gd name="T36" fmla="*/ 23 w 76"/>
                <a:gd name="T37" fmla="*/ 19 h 92"/>
                <a:gd name="T38" fmla="*/ 14 w 76"/>
                <a:gd name="T39" fmla="*/ 38 h 92"/>
                <a:gd name="T40" fmla="*/ 62 w 76"/>
                <a:gd name="T41"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92">
                  <a:moveTo>
                    <a:pt x="76" y="49"/>
                  </a:moveTo>
                  <a:cubicBezTo>
                    <a:pt x="14" y="49"/>
                    <a:pt x="14" y="49"/>
                    <a:pt x="14" y="49"/>
                  </a:cubicBezTo>
                  <a:cubicBezTo>
                    <a:pt x="15" y="59"/>
                    <a:pt x="17" y="67"/>
                    <a:pt x="22" y="72"/>
                  </a:cubicBezTo>
                  <a:cubicBezTo>
                    <a:pt x="27" y="77"/>
                    <a:pt x="34" y="80"/>
                    <a:pt x="43" y="80"/>
                  </a:cubicBezTo>
                  <a:cubicBezTo>
                    <a:pt x="53" y="80"/>
                    <a:pt x="62" y="77"/>
                    <a:pt x="70" y="70"/>
                  </a:cubicBezTo>
                  <a:cubicBezTo>
                    <a:pt x="70" y="84"/>
                    <a:pt x="70" y="84"/>
                    <a:pt x="70" y="84"/>
                  </a:cubicBezTo>
                  <a:cubicBezTo>
                    <a:pt x="63" y="89"/>
                    <a:pt x="52" y="92"/>
                    <a:pt x="40" y="92"/>
                  </a:cubicBezTo>
                  <a:cubicBezTo>
                    <a:pt x="27" y="92"/>
                    <a:pt x="17" y="88"/>
                    <a:pt x="10" y="80"/>
                  </a:cubicBezTo>
                  <a:cubicBezTo>
                    <a:pt x="3" y="72"/>
                    <a:pt x="0" y="61"/>
                    <a:pt x="0" y="46"/>
                  </a:cubicBezTo>
                  <a:cubicBezTo>
                    <a:pt x="0" y="38"/>
                    <a:pt x="1" y="30"/>
                    <a:pt x="5" y="22"/>
                  </a:cubicBezTo>
                  <a:cubicBezTo>
                    <a:pt x="8" y="15"/>
                    <a:pt x="13" y="10"/>
                    <a:pt x="20" y="6"/>
                  </a:cubicBezTo>
                  <a:cubicBezTo>
                    <a:pt x="26" y="2"/>
                    <a:pt x="33" y="0"/>
                    <a:pt x="40" y="0"/>
                  </a:cubicBezTo>
                  <a:cubicBezTo>
                    <a:pt x="52" y="0"/>
                    <a:pt x="60" y="3"/>
                    <a:pt x="67" y="11"/>
                  </a:cubicBezTo>
                  <a:cubicBezTo>
                    <a:pt x="73" y="18"/>
                    <a:pt x="76" y="29"/>
                    <a:pt x="76" y="42"/>
                  </a:cubicBezTo>
                  <a:lnTo>
                    <a:pt x="76" y="49"/>
                  </a:lnTo>
                  <a:close/>
                  <a:moveTo>
                    <a:pt x="62" y="38"/>
                  </a:moveTo>
                  <a:cubicBezTo>
                    <a:pt x="62" y="29"/>
                    <a:pt x="60" y="23"/>
                    <a:pt x="56" y="19"/>
                  </a:cubicBezTo>
                  <a:cubicBezTo>
                    <a:pt x="52" y="14"/>
                    <a:pt x="47" y="12"/>
                    <a:pt x="40" y="12"/>
                  </a:cubicBezTo>
                  <a:cubicBezTo>
                    <a:pt x="33" y="12"/>
                    <a:pt x="28" y="14"/>
                    <a:pt x="23" y="19"/>
                  </a:cubicBezTo>
                  <a:cubicBezTo>
                    <a:pt x="19" y="24"/>
                    <a:pt x="16" y="30"/>
                    <a:pt x="14" y="38"/>
                  </a:cubicBezTo>
                  <a:lnTo>
                    <a:pt x="62" y="3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p:nvSpPr>
          <p:spPr bwMode="auto">
            <a:xfrm>
              <a:off x="11400590" y="5685715"/>
              <a:ext cx="104471" cy="112665"/>
            </a:xfrm>
            <a:custGeom>
              <a:avLst/>
              <a:gdLst>
                <a:gd name="T0" fmla="*/ 86 w 86"/>
                <a:gd name="T1" fmla="*/ 46 h 92"/>
                <a:gd name="T2" fmla="*/ 75 w 86"/>
                <a:gd name="T3" fmla="*/ 79 h 92"/>
                <a:gd name="T4" fmla="*/ 43 w 86"/>
                <a:gd name="T5" fmla="*/ 92 h 92"/>
                <a:gd name="T6" fmla="*/ 12 w 86"/>
                <a:gd name="T7" fmla="*/ 80 h 92"/>
                <a:gd name="T8" fmla="*/ 0 w 86"/>
                <a:gd name="T9" fmla="*/ 47 h 92"/>
                <a:gd name="T10" fmla="*/ 12 w 86"/>
                <a:gd name="T11" fmla="*/ 12 h 92"/>
                <a:gd name="T12" fmla="*/ 45 w 86"/>
                <a:gd name="T13" fmla="*/ 0 h 92"/>
                <a:gd name="T14" fmla="*/ 75 w 86"/>
                <a:gd name="T15" fmla="*/ 12 h 92"/>
                <a:gd name="T16" fmla="*/ 86 w 86"/>
                <a:gd name="T17" fmla="*/ 46 h 92"/>
                <a:gd name="T18" fmla="*/ 72 w 86"/>
                <a:gd name="T19" fmla="*/ 46 h 92"/>
                <a:gd name="T20" fmla="*/ 65 w 86"/>
                <a:gd name="T21" fmla="*/ 21 h 92"/>
                <a:gd name="T22" fmla="*/ 44 w 86"/>
                <a:gd name="T23" fmla="*/ 12 h 92"/>
                <a:gd name="T24" fmla="*/ 22 w 86"/>
                <a:gd name="T25" fmla="*/ 21 h 92"/>
                <a:gd name="T26" fmla="*/ 14 w 86"/>
                <a:gd name="T27" fmla="*/ 46 h 92"/>
                <a:gd name="T28" fmla="*/ 22 w 86"/>
                <a:gd name="T29" fmla="*/ 71 h 92"/>
                <a:gd name="T30" fmla="*/ 44 w 86"/>
                <a:gd name="T31" fmla="*/ 80 h 92"/>
                <a:gd name="T32" fmla="*/ 65 w 86"/>
                <a:gd name="T33" fmla="*/ 71 h 92"/>
                <a:gd name="T34" fmla="*/ 72 w 86"/>
                <a:gd name="T3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92">
                  <a:moveTo>
                    <a:pt x="86" y="46"/>
                  </a:moveTo>
                  <a:cubicBezTo>
                    <a:pt x="86" y="60"/>
                    <a:pt x="83" y="71"/>
                    <a:pt x="75" y="79"/>
                  </a:cubicBezTo>
                  <a:cubicBezTo>
                    <a:pt x="67" y="88"/>
                    <a:pt x="56" y="92"/>
                    <a:pt x="43" y="92"/>
                  </a:cubicBezTo>
                  <a:cubicBezTo>
                    <a:pt x="30" y="92"/>
                    <a:pt x="19" y="88"/>
                    <a:pt x="12" y="80"/>
                  </a:cubicBezTo>
                  <a:cubicBezTo>
                    <a:pt x="4" y="71"/>
                    <a:pt x="0" y="60"/>
                    <a:pt x="0" y="47"/>
                  </a:cubicBezTo>
                  <a:cubicBezTo>
                    <a:pt x="0" y="32"/>
                    <a:pt x="4" y="21"/>
                    <a:pt x="12" y="12"/>
                  </a:cubicBezTo>
                  <a:cubicBezTo>
                    <a:pt x="20" y="4"/>
                    <a:pt x="31" y="0"/>
                    <a:pt x="45" y="0"/>
                  </a:cubicBezTo>
                  <a:cubicBezTo>
                    <a:pt x="58" y="0"/>
                    <a:pt x="68" y="4"/>
                    <a:pt x="75" y="12"/>
                  </a:cubicBezTo>
                  <a:cubicBezTo>
                    <a:pt x="83" y="20"/>
                    <a:pt x="86" y="31"/>
                    <a:pt x="86" y="46"/>
                  </a:cubicBezTo>
                  <a:close/>
                  <a:moveTo>
                    <a:pt x="72" y="46"/>
                  </a:moveTo>
                  <a:cubicBezTo>
                    <a:pt x="72" y="35"/>
                    <a:pt x="70" y="27"/>
                    <a:pt x="65" y="21"/>
                  </a:cubicBezTo>
                  <a:cubicBezTo>
                    <a:pt x="60" y="15"/>
                    <a:pt x="53" y="12"/>
                    <a:pt x="44" y="12"/>
                  </a:cubicBezTo>
                  <a:cubicBezTo>
                    <a:pt x="35" y="12"/>
                    <a:pt x="27" y="15"/>
                    <a:pt x="22" y="21"/>
                  </a:cubicBezTo>
                  <a:cubicBezTo>
                    <a:pt x="17" y="27"/>
                    <a:pt x="14" y="35"/>
                    <a:pt x="14" y="46"/>
                  </a:cubicBezTo>
                  <a:cubicBezTo>
                    <a:pt x="14" y="57"/>
                    <a:pt x="17" y="65"/>
                    <a:pt x="22" y="71"/>
                  </a:cubicBezTo>
                  <a:cubicBezTo>
                    <a:pt x="28" y="77"/>
                    <a:pt x="35" y="80"/>
                    <a:pt x="44" y="80"/>
                  </a:cubicBezTo>
                  <a:cubicBezTo>
                    <a:pt x="53" y="80"/>
                    <a:pt x="60" y="77"/>
                    <a:pt x="65" y="71"/>
                  </a:cubicBezTo>
                  <a:cubicBezTo>
                    <a:pt x="70" y="65"/>
                    <a:pt x="72" y="57"/>
                    <a:pt x="72" y="4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7" name="Freeform 12"/>
            <p:cNvSpPr>
              <a:spLocks noEditPoints="1"/>
            </p:cNvSpPr>
            <p:nvPr/>
          </p:nvSpPr>
          <p:spPr bwMode="auto">
            <a:xfrm>
              <a:off x="11524008" y="5638088"/>
              <a:ext cx="22021" cy="157730"/>
            </a:xfrm>
            <a:custGeom>
              <a:avLst/>
              <a:gdLst>
                <a:gd name="T0" fmla="*/ 18 w 18"/>
                <a:gd name="T1" fmla="*/ 9 h 129"/>
                <a:gd name="T2" fmla="*/ 15 w 18"/>
                <a:gd name="T3" fmla="*/ 16 h 129"/>
                <a:gd name="T4" fmla="*/ 9 w 18"/>
                <a:gd name="T5" fmla="*/ 19 h 129"/>
                <a:gd name="T6" fmla="*/ 2 w 18"/>
                <a:gd name="T7" fmla="*/ 16 h 129"/>
                <a:gd name="T8" fmla="*/ 0 w 18"/>
                <a:gd name="T9" fmla="*/ 9 h 129"/>
                <a:gd name="T10" fmla="*/ 2 w 18"/>
                <a:gd name="T11" fmla="*/ 3 h 129"/>
                <a:gd name="T12" fmla="*/ 9 w 18"/>
                <a:gd name="T13" fmla="*/ 0 h 129"/>
                <a:gd name="T14" fmla="*/ 15 w 18"/>
                <a:gd name="T15" fmla="*/ 3 h 129"/>
                <a:gd name="T16" fmla="*/ 18 w 18"/>
                <a:gd name="T17" fmla="*/ 9 h 129"/>
                <a:gd name="T18" fmla="*/ 16 w 18"/>
                <a:gd name="T19" fmla="*/ 129 h 129"/>
                <a:gd name="T20" fmla="*/ 2 w 18"/>
                <a:gd name="T21" fmla="*/ 129 h 129"/>
                <a:gd name="T22" fmla="*/ 2 w 18"/>
                <a:gd name="T23" fmla="*/ 41 h 129"/>
                <a:gd name="T24" fmla="*/ 16 w 18"/>
                <a:gd name="T25" fmla="*/ 41 h 129"/>
                <a:gd name="T26" fmla="*/ 16 w 18"/>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29">
                  <a:moveTo>
                    <a:pt x="18" y="9"/>
                  </a:moveTo>
                  <a:cubicBezTo>
                    <a:pt x="18" y="12"/>
                    <a:pt x="17" y="14"/>
                    <a:pt x="15" y="16"/>
                  </a:cubicBezTo>
                  <a:cubicBezTo>
                    <a:pt x="13" y="18"/>
                    <a:pt x="11" y="19"/>
                    <a:pt x="9" y="19"/>
                  </a:cubicBezTo>
                  <a:cubicBezTo>
                    <a:pt x="6" y="19"/>
                    <a:pt x="4" y="18"/>
                    <a:pt x="2" y="16"/>
                  </a:cubicBezTo>
                  <a:cubicBezTo>
                    <a:pt x="0" y="14"/>
                    <a:pt x="0" y="12"/>
                    <a:pt x="0" y="9"/>
                  </a:cubicBezTo>
                  <a:cubicBezTo>
                    <a:pt x="0" y="7"/>
                    <a:pt x="0" y="5"/>
                    <a:pt x="2" y="3"/>
                  </a:cubicBezTo>
                  <a:cubicBezTo>
                    <a:pt x="4" y="1"/>
                    <a:pt x="6" y="0"/>
                    <a:pt x="9" y="0"/>
                  </a:cubicBezTo>
                  <a:cubicBezTo>
                    <a:pt x="11" y="0"/>
                    <a:pt x="14" y="1"/>
                    <a:pt x="15" y="3"/>
                  </a:cubicBezTo>
                  <a:cubicBezTo>
                    <a:pt x="17" y="5"/>
                    <a:pt x="18" y="7"/>
                    <a:pt x="18" y="9"/>
                  </a:cubicBezTo>
                  <a:close/>
                  <a:moveTo>
                    <a:pt x="16" y="129"/>
                  </a:moveTo>
                  <a:cubicBezTo>
                    <a:pt x="2" y="129"/>
                    <a:pt x="2" y="129"/>
                    <a:pt x="2" y="129"/>
                  </a:cubicBezTo>
                  <a:cubicBezTo>
                    <a:pt x="2" y="41"/>
                    <a:pt x="2" y="41"/>
                    <a:pt x="2" y="41"/>
                  </a:cubicBezTo>
                  <a:cubicBezTo>
                    <a:pt x="16" y="41"/>
                    <a:pt x="16" y="41"/>
                    <a:pt x="16" y="41"/>
                  </a:cubicBezTo>
                  <a:lnTo>
                    <a:pt x="16" y="1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8" name="Freeform 13"/>
            <p:cNvSpPr>
              <a:spLocks/>
            </p:cNvSpPr>
            <p:nvPr/>
          </p:nvSpPr>
          <p:spPr bwMode="auto">
            <a:xfrm>
              <a:off x="11571635" y="5685715"/>
              <a:ext cx="88596" cy="110104"/>
            </a:xfrm>
            <a:custGeom>
              <a:avLst/>
              <a:gdLst>
                <a:gd name="T0" fmla="*/ 73 w 73"/>
                <a:gd name="T1" fmla="*/ 90 h 90"/>
                <a:gd name="T2" fmla="*/ 59 w 73"/>
                <a:gd name="T3" fmla="*/ 90 h 90"/>
                <a:gd name="T4" fmla="*/ 59 w 73"/>
                <a:gd name="T5" fmla="*/ 40 h 90"/>
                <a:gd name="T6" fmla="*/ 39 w 73"/>
                <a:gd name="T7" fmla="*/ 12 h 90"/>
                <a:gd name="T8" fmla="*/ 22 w 73"/>
                <a:gd name="T9" fmla="*/ 20 h 90"/>
                <a:gd name="T10" fmla="*/ 15 w 73"/>
                <a:gd name="T11" fmla="*/ 40 h 90"/>
                <a:gd name="T12" fmla="*/ 15 w 73"/>
                <a:gd name="T13" fmla="*/ 90 h 90"/>
                <a:gd name="T14" fmla="*/ 0 w 73"/>
                <a:gd name="T15" fmla="*/ 90 h 90"/>
                <a:gd name="T16" fmla="*/ 0 w 73"/>
                <a:gd name="T17" fmla="*/ 2 h 90"/>
                <a:gd name="T18" fmla="*/ 15 w 73"/>
                <a:gd name="T19" fmla="*/ 2 h 90"/>
                <a:gd name="T20" fmla="*/ 15 w 73"/>
                <a:gd name="T21" fmla="*/ 17 h 90"/>
                <a:gd name="T22" fmla="*/ 15 w 73"/>
                <a:gd name="T23" fmla="*/ 17 h 90"/>
                <a:gd name="T24" fmla="*/ 44 w 73"/>
                <a:gd name="T25" fmla="*/ 0 h 90"/>
                <a:gd name="T26" fmla="*/ 66 w 73"/>
                <a:gd name="T27" fmla="*/ 9 h 90"/>
                <a:gd name="T28" fmla="*/ 73 w 73"/>
                <a:gd name="T29" fmla="*/ 36 h 90"/>
                <a:gd name="T30" fmla="*/ 73 w 73"/>
                <a:gd name="T3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90">
                  <a:moveTo>
                    <a:pt x="73" y="90"/>
                  </a:moveTo>
                  <a:cubicBezTo>
                    <a:pt x="59" y="90"/>
                    <a:pt x="59" y="90"/>
                    <a:pt x="59" y="90"/>
                  </a:cubicBezTo>
                  <a:cubicBezTo>
                    <a:pt x="59" y="40"/>
                    <a:pt x="59" y="40"/>
                    <a:pt x="59" y="40"/>
                  </a:cubicBezTo>
                  <a:cubicBezTo>
                    <a:pt x="59" y="21"/>
                    <a:pt x="53" y="12"/>
                    <a:pt x="39" y="12"/>
                  </a:cubicBezTo>
                  <a:cubicBezTo>
                    <a:pt x="32" y="12"/>
                    <a:pt x="26" y="14"/>
                    <a:pt x="22" y="20"/>
                  </a:cubicBezTo>
                  <a:cubicBezTo>
                    <a:pt x="17" y="25"/>
                    <a:pt x="15" y="32"/>
                    <a:pt x="15" y="40"/>
                  </a:cubicBezTo>
                  <a:cubicBezTo>
                    <a:pt x="15" y="90"/>
                    <a:pt x="15" y="90"/>
                    <a:pt x="15" y="90"/>
                  </a:cubicBezTo>
                  <a:cubicBezTo>
                    <a:pt x="0" y="90"/>
                    <a:pt x="0" y="90"/>
                    <a:pt x="0" y="90"/>
                  </a:cubicBezTo>
                  <a:cubicBezTo>
                    <a:pt x="0" y="2"/>
                    <a:pt x="0" y="2"/>
                    <a:pt x="0" y="2"/>
                  </a:cubicBezTo>
                  <a:cubicBezTo>
                    <a:pt x="15" y="2"/>
                    <a:pt x="15" y="2"/>
                    <a:pt x="15" y="2"/>
                  </a:cubicBezTo>
                  <a:cubicBezTo>
                    <a:pt x="15" y="17"/>
                    <a:pt x="15" y="17"/>
                    <a:pt x="15" y="17"/>
                  </a:cubicBezTo>
                  <a:cubicBezTo>
                    <a:pt x="15" y="17"/>
                    <a:pt x="15" y="17"/>
                    <a:pt x="15" y="17"/>
                  </a:cubicBezTo>
                  <a:cubicBezTo>
                    <a:pt x="21" y="5"/>
                    <a:pt x="31" y="0"/>
                    <a:pt x="44" y="0"/>
                  </a:cubicBezTo>
                  <a:cubicBezTo>
                    <a:pt x="53" y="0"/>
                    <a:pt x="61" y="3"/>
                    <a:pt x="66" y="9"/>
                  </a:cubicBezTo>
                  <a:cubicBezTo>
                    <a:pt x="71" y="16"/>
                    <a:pt x="73" y="24"/>
                    <a:pt x="73" y="36"/>
                  </a:cubicBezTo>
                  <a:lnTo>
                    <a:pt x="73" y="9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9" name="Freeform 14"/>
            <p:cNvSpPr>
              <a:spLocks/>
            </p:cNvSpPr>
            <p:nvPr/>
          </p:nvSpPr>
          <p:spPr bwMode="auto">
            <a:xfrm>
              <a:off x="11674569" y="5656524"/>
              <a:ext cx="61966" cy="141855"/>
            </a:xfrm>
            <a:custGeom>
              <a:avLst/>
              <a:gdLst>
                <a:gd name="T0" fmla="*/ 51 w 51"/>
                <a:gd name="T1" fmla="*/ 113 h 116"/>
                <a:gd name="T2" fmla="*/ 38 w 51"/>
                <a:gd name="T3" fmla="*/ 116 h 116"/>
                <a:gd name="T4" fmla="*/ 15 w 51"/>
                <a:gd name="T5" fmla="*/ 90 h 116"/>
                <a:gd name="T6" fmla="*/ 15 w 51"/>
                <a:gd name="T7" fmla="*/ 38 h 116"/>
                <a:gd name="T8" fmla="*/ 0 w 51"/>
                <a:gd name="T9" fmla="*/ 38 h 116"/>
                <a:gd name="T10" fmla="*/ 0 w 51"/>
                <a:gd name="T11" fmla="*/ 26 h 116"/>
                <a:gd name="T12" fmla="*/ 15 w 51"/>
                <a:gd name="T13" fmla="*/ 26 h 116"/>
                <a:gd name="T14" fmla="*/ 15 w 51"/>
                <a:gd name="T15" fmla="*/ 4 h 116"/>
                <a:gd name="T16" fmla="*/ 29 w 51"/>
                <a:gd name="T17" fmla="*/ 0 h 116"/>
                <a:gd name="T18" fmla="*/ 29 w 51"/>
                <a:gd name="T19" fmla="*/ 26 h 116"/>
                <a:gd name="T20" fmla="*/ 51 w 51"/>
                <a:gd name="T21" fmla="*/ 26 h 116"/>
                <a:gd name="T22" fmla="*/ 51 w 51"/>
                <a:gd name="T23" fmla="*/ 38 h 116"/>
                <a:gd name="T24" fmla="*/ 29 w 51"/>
                <a:gd name="T25" fmla="*/ 38 h 116"/>
                <a:gd name="T26" fmla="*/ 29 w 51"/>
                <a:gd name="T27" fmla="*/ 88 h 116"/>
                <a:gd name="T28" fmla="*/ 32 w 51"/>
                <a:gd name="T29" fmla="*/ 100 h 116"/>
                <a:gd name="T30" fmla="*/ 42 w 51"/>
                <a:gd name="T31" fmla="*/ 104 h 116"/>
                <a:gd name="T32" fmla="*/ 51 w 51"/>
                <a:gd name="T33" fmla="*/ 101 h 116"/>
                <a:gd name="T34" fmla="*/ 51 w 51"/>
                <a:gd name="T35" fmla="*/ 11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116">
                  <a:moveTo>
                    <a:pt x="51" y="113"/>
                  </a:moveTo>
                  <a:cubicBezTo>
                    <a:pt x="48" y="115"/>
                    <a:pt x="43" y="116"/>
                    <a:pt x="38" y="116"/>
                  </a:cubicBezTo>
                  <a:cubicBezTo>
                    <a:pt x="23" y="116"/>
                    <a:pt x="15" y="107"/>
                    <a:pt x="15" y="90"/>
                  </a:cubicBezTo>
                  <a:cubicBezTo>
                    <a:pt x="15" y="38"/>
                    <a:pt x="15" y="38"/>
                    <a:pt x="15" y="38"/>
                  </a:cubicBezTo>
                  <a:cubicBezTo>
                    <a:pt x="0" y="38"/>
                    <a:pt x="0" y="38"/>
                    <a:pt x="0" y="38"/>
                  </a:cubicBezTo>
                  <a:cubicBezTo>
                    <a:pt x="0" y="26"/>
                    <a:pt x="0" y="26"/>
                    <a:pt x="0" y="26"/>
                  </a:cubicBezTo>
                  <a:cubicBezTo>
                    <a:pt x="15" y="26"/>
                    <a:pt x="15" y="26"/>
                    <a:pt x="15" y="26"/>
                  </a:cubicBezTo>
                  <a:cubicBezTo>
                    <a:pt x="15" y="4"/>
                    <a:pt x="15" y="4"/>
                    <a:pt x="15" y="4"/>
                  </a:cubicBezTo>
                  <a:cubicBezTo>
                    <a:pt x="29" y="0"/>
                    <a:pt x="29" y="0"/>
                    <a:pt x="29" y="0"/>
                  </a:cubicBezTo>
                  <a:cubicBezTo>
                    <a:pt x="29" y="26"/>
                    <a:pt x="29" y="26"/>
                    <a:pt x="29" y="26"/>
                  </a:cubicBezTo>
                  <a:cubicBezTo>
                    <a:pt x="51" y="26"/>
                    <a:pt x="51" y="26"/>
                    <a:pt x="51" y="26"/>
                  </a:cubicBezTo>
                  <a:cubicBezTo>
                    <a:pt x="51" y="38"/>
                    <a:pt x="51" y="38"/>
                    <a:pt x="51" y="38"/>
                  </a:cubicBezTo>
                  <a:cubicBezTo>
                    <a:pt x="29" y="38"/>
                    <a:pt x="29" y="38"/>
                    <a:pt x="29" y="38"/>
                  </a:cubicBezTo>
                  <a:cubicBezTo>
                    <a:pt x="29" y="88"/>
                    <a:pt x="29" y="88"/>
                    <a:pt x="29" y="88"/>
                  </a:cubicBezTo>
                  <a:cubicBezTo>
                    <a:pt x="29" y="93"/>
                    <a:pt x="30" y="98"/>
                    <a:pt x="32" y="100"/>
                  </a:cubicBezTo>
                  <a:cubicBezTo>
                    <a:pt x="34" y="103"/>
                    <a:pt x="37" y="104"/>
                    <a:pt x="42" y="104"/>
                  </a:cubicBezTo>
                  <a:cubicBezTo>
                    <a:pt x="45" y="104"/>
                    <a:pt x="49" y="103"/>
                    <a:pt x="51" y="101"/>
                  </a:cubicBezTo>
                  <a:lnTo>
                    <a:pt x="51" y="11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20" name="Freeform 16"/>
            <p:cNvSpPr>
              <a:spLocks/>
            </p:cNvSpPr>
            <p:nvPr/>
          </p:nvSpPr>
          <p:spPr bwMode="auto">
            <a:xfrm>
              <a:off x="10915620" y="5637064"/>
              <a:ext cx="88596" cy="158755"/>
            </a:xfrm>
            <a:custGeom>
              <a:avLst/>
              <a:gdLst>
                <a:gd name="T0" fmla="*/ 73 w 73"/>
                <a:gd name="T1" fmla="*/ 130 h 130"/>
                <a:gd name="T2" fmla="*/ 59 w 73"/>
                <a:gd name="T3" fmla="*/ 130 h 130"/>
                <a:gd name="T4" fmla="*/ 59 w 73"/>
                <a:gd name="T5" fmla="*/ 79 h 130"/>
                <a:gd name="T6" fmla="*/ 39 w 73"/>
                <a:gd name="T7" fmla="*/ 52 h 130"/>
                <a:gd name="T8" fmla="*/ 21 w 73"/>
                <a:gd name="T9" fmla="*/ 60 h 130"/>
                <a:gd name="T10" fmla="*/ 14 w 73"/>
                <a:gd name="T11" fmla="*/ 80 h 130"/>
                <a:gd name="T12" fmla="*/ 14 w 73"/>
                <a:gd name="T13" fmla="*/ 130 h 130"/>
                <a:gd name="T14" fmla="*/ 0 w 73"/>
                <a:gd name="T15" fmla="*/ 130 h 130"/>
                <a:gd name="T16" fmla="*/ 0 w 73"/>
                <a:gd name="T17" fmla="*/ 0 h 130"/>
                <a:gd name="T18" fmla="*/ 14 w 73"/>
                <a:gd name="T19" fmla="*/ 0 h 130"/>
                <a:gd name="T20" fmla="*/ 14 w 73"/>
                <a:gd name="T21" fmla="*/ 57 h 130"/>
                <a:gd name="T22" fmla="*/ 15 w 73"/>
                <a:gd name="T23" fmla="*/ 57 h 130"/>
                <a:gd name="T24" fmla="*/ 44 w 73"/>
                <a:gd name="T25" fmla="*/ 40 h 130"/>
                <a:gd name="T26" fmla="*/ 73 w 73"/>
                <a:gd name="T27" fmla="*/ 76 h 130"/>
                <a:gd name="T28" fmla="*/ 73 w 73"/>
                <a:gd name="T2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130">
                  <a:moveTo>
                    <a:pt x="73" y="130"/>
                  </a:moveTo>
                  <a:cubicBezTo>
                    <a:pt x="59" y="130"/>
                    <a:pt x="59" y="130"/>
                    <a:pt x="59" y="130"/>
                  </a:cubicBezTo>
                  <a:cubicBezTo>
                    <a:pt x="59" y="79"/>
                    <a:pt x="59" y="79"/>
                    <a:pt x="59" y="79"/>
                  </a:cubicBezTo>
                  <a:cubicBezTo>
                    <a:pt x="59" y="61"/>
                    <a:pt x="52" y="52"/>
                    <a:pt x="39" y="52"/>
                  </a:cubicBezTo>
                  <a:cubicBezTo>
                    <a:pt x="32" y="52"/>
                    <a:pt x="26" y="54"/>
                    <a:pt x="21" y="60"/>
                  </a:cubicBezTo>
                  <a:cubicBezTo>
                    <a:pt x="17" y="65"/>
                    <a:pt x="14" y="72"/>
                    <a:pt x="14" y="80"/>
                  </a:cubicBezTo>
                  <a:cubicBezTo>
                    <a:pt x="14" y="130"/>
                    <a:pt x="14" y="130"/>
                    <a:pt x="14" y="130"/>
                  </a:cubicBezTo>
                  <a:cubicBezTo>
                    <a:pt x="0" y="130"/>
                    <a:pt x="0" y="130"/>
                    <a:pt x="0" y="130"/>
                  </a:cubicBezTo>
                  <a:cubicBezTo>
                    <a:pt x="0" y="0"/>
                    <a:pt x="0" y="0"/>
                    <a:pt x="0" y="0"/>
                  </a:cubicBezTo>
                  <a:cubicBezTo>
                    <a:pt x="14" y="0"/>
                    <a:pt x="14" y="0"/>
                    <a:pt x="14" y="0"/>
                  </a:cubicBezTo>
                  <a:cubicBezTo>
                    <a:pt x="14" y="57"/>
                    <a:pt x="14" y="57"/>
                    <a:pt x="14" y="57"/>
                  </a:cubicBezTo>
                  <a:cubicBezTo>
                    <a:pt x="15" y="57"/>
                    <a:pt x="15" y="57"/>
                    <a:pt x="15" y="57"/>
                  </a:cubicBezTo>
                  <a:cubicBezTo>
                    <a:pt x="21" y="45"/>
                    <a:pt x="31" y="40"/>
                    <a:pt x="44" y="40"/>
                  </a:cubicBezTo>
                  <a:cubicBezTo>
                    <a:pt x="63" y="40"/>
                    <a:pt x="73" y="52"/>
                    <a:pt x="73" y="76"/>
                  </a:cubicBezTo>
                  <a:lnTo>
                    <a:pt x="73"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21" name="Freeform 17"/>
            <p:cNvSpPr>
              <a:spLocks noEditPoints="1"/>
            </p:cNvSpPr>
            <p:nvPr/>
          </p:nvSpPr>
          <p:spPr bwMode="auto">
            <a:xfrm>
              <a:off x="11022139" y="5685715"/>
              <a:ext cx="83474" cy="112665"/>
            </a:xfrm>
            <a:custGeom>
              <a:avLst/>
              <a:gdLst>
                <a:gd name="T0" fmla="*/ 69 w 69"/>
                <a:gd name="T1" fmla="*/ 90 h 92"/>
                <a:gd name="T2" fmla="*/ 55 w 69"/>
                <a:gd name="T3" fmla="*/ 90 h 92"/>
                <a:gd name="T4" fmla="*/ 55 w 69"/>
                <a:gd name="T5" fmla="*/ 76 h 92"/>
                <a:gd name="T6" fmla="*/ 55 w 69"/>
                <a:gd name="T7" fmla="*/ 76 h 92"/>
                <a:gd name="T8" fmla="*/ 28 w 69"/>
                <a:gd name="T9" fmla="*/ 92 h 92"/>
                <a:gd name="T10" fmla="*/ 7 w 69"/>
                <a:gd name="T11" fmla="*/ 85 h 92"/>
                <a:gd name="T12" fmla="*/ 0 w 69"/>
                <a:gd name="T13" fmla="*/ 67 h 92"/>
                <a:gd name="T14" fmla="*/ 29 w 69"/>
                <a:gd name="T15" fmla="*/ 38 h 92"/>
                <a:gd name="T16" fmla="*/ 55 w 69"/>
                <a:gd name="T17" fmla="*/ 34 h 92"/>
                <a:gd name="T18" fmla="*/ 37 w 69"/>
                <a:gd name="T19" fmla="*/ 12 h 92"/>
                <a:gd name="T20" fmla="*/ 8 w 69"/>
                <a:gd name="T21" fmla="*/ 23 h 92"/>
                <a:gd name="T22" fmla="*/ 8 w 69"/>
                <a:gd name="T23" fmla="*/ 8 h 92"/>
                <a:gd name="T24" fmla="*/ 22 w 69"/>
                <a:gd name="T25" fmla="*/ 2 h 92"/>
                <a:gd name="T26" fmla="*/ 38 w 69"/>
                <a:gd name="T27" fmla="*/ 0 h 92"/>
                <a:gd name="T28" fmla="*/ 69 w 69"/>
                <a:gd name="T29" fmla="*/ 33 h 92"/>
                <a:gd name="T30" fmla="*/ 69 w 69"/>
                <a:gd name="T31" fmla="*/ 90 h 92"/>
                <a:gd name="T32" fmla="*/ 55 w 69"/>
                <a:gd name="T33" fmla="*/ 45 h 92"/>
                <a:gd name="T34" fmla="*/ 34 w 69"/>
                <a:gd name="T35" fmla="*/ 48 h 92"/>
                <a:gd name="T36" fmla="*/ 19 w 69"/>
                <a:gd name="T37" fmla="*/ 54 h 92"/>
                <a:gd name="T38" fmla="*/ 14 w 69"/>
                <a:gd name="T39" fmla="*/ 65 h 92"/>
                <a:gd name="T40" fmla="*/ 19 w 69"/>
                <a:gd name="T41" fmla="*/ 76 h 92"/>
                <a:gd name="T42" fmla="*/ 31 w 69"/>
                <a:gd name="T43" fmla="*/ 80 h 92"/>
                <a:gd name="T44" fmla="*/ 48 w 69"/>
                <a:gd name="T45" fmla="*/ 73 h 92"/>
                <a:gd name="T46" fmla="*/ 55 w 69"/>
                <a:gd name="T47" fmla="*/ 54 h 92"/>
                <a:gd name="T48" fmla="*/ 55 w 69"/>
                <a:gd name="T49" fmla="*/ 4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90"/>
                  </a:moveTo>
                  <a:cubicBezTo>
                    <a:pt x="55" y="90"/>
                    <a:pt x="55" y="90"/>
                    <a:pt x="55" y="90"/>
                  </a:cubicBezTo>
                  <a:cubicBezTo>
                    <a:pt x="55" y="76"/>
                    <a:pt x="55" y="76"/>
                    <a:pt x="55" y="76"/>
                  </a:cubicBezTo>
                  <a:cubicBezTo>
                    <a:pt x="55" y="76"/>
                    <a:pt x="55" y="76"/>
                    <a:pt x="55" y="76"/>
                  </a:cubicBezTo>
                  <a:cubicBezTo>
                    <a:pt x="49" y="87"/>
                    <a:pt x="40" y="92"/>
                    <a:pt x="28" y="92"/>
                  </a:cubicBezTo>
                  <a:cubicBezTo>
                    <a:pt x="19" y="92"/>
                    <a:pt x="13" y="90"/>
                    <a:pt x="7" y="85"/>
                  </a:cubicBezTo>
                  <a:cubicBezTo>
                    <a:pt x="2" y="81"/>
                    <a:pt x="0" y="74"/>
                    <a:pt x="0" y="67"/>
                  </a:cubicBezTo>
                  <a:cubicBezTo>
                    <a:pt x="0" y="50"/>
                    <a:pt x="10" y="41"/>
                    <a:pt x="29" y="38"/>
                  </a:cubicBezTo>
                  <a:cubicBezTo>
                    <a:pt x="55" y="34"/>
                    <a:pt x="55" y="34"/>
                    <a:pt x="55" y="34"/>
                  </a:cubicBezTo>
                  <a:cubicBezTo>
                    <a:pt x="55" y="19"/>
                    <a:pt x="49" y="12"/>
                    <a:pt x="37" y="12"/>
                  </a:cubicBezTo>
                  <a:cubicBezTo>
                    <a:pt x="27" y="12"/>
                    <a:pt x="17" y="15"/>
                    <a:pt x="8" y="23"/>
                  </a:cubicBezTo>
                  <a:cubicBezTo>
                    <a:pt x="8" y="8"/>
                    <a:pt x="8" y="8"/>
                    <a:pt x="8" y="8"/>
                  </a:cubicBezTo>
                  <a:cubicBezTo>
                    <a:pt x="11" y="6"/>
                    <a:pt x="15" y="4"/>
                    <a:pt x="22" y="2"/>
                  </a:cubicBezTo>
                  <a:cubicBezTo>
                    <a:pt x="28" y="1"/>
                    <a:pt x="33" y="0"/>
                    <a:pt x="38" y="0"/>
                  </a:cubicBezTo>
                  <a:cubicBezTo>
                    <a:pt x="59" y="0"/>
                    <a:pt x="69" y="11"/>
                    <a:pt x="69" y="33"/>
                  </a:cubicBezTo>
                  <a:lnTo>
                    <a:pt x="69" y="90"/>
                  </a:lnTo>
                  <a:close/>
                  <a:moveTo>
                    <a:pt x="55" y="45"/>
                  </a:moveTo>
                  <a:cubicBezTo>
                    <a:pt x="34" y="48"/>
                    <a:pt x="34" y="48"/>
                    <a:pt x="34" y="48"/>
                  </a:cubicBezTo>
                  <a:cubicBezTo>
                    <a:pt x="27" y="49"/>
                    <a:pt x="22" y="51"/>
                    <a:pt x="19" y="54"/>
                  </a:cubicBezTo>
                  <a:cubicBezTo>
                    <a:pt x="16" y="56"/>
                    <a:pt x="14" y="60"/>
                    <a:pt x="14" y="65"/>
                  </a:cubicBezTo>
                  <a:cubicBezTo>
                    <a:pt x="14" y="70"/>
                    <a:pt x="16" y="73"/>
                    <a:pt x="19" y="76"/>
                  </a:cubicBezTo>
                  <a:cubicBezTo>
                    <a:pt x="22" y="79"/>
                    <a:pt x="26" y="80"/>
                    <a:pt x="31" y="80"/>
                  </a:cubicBezTo>
                  <a:cubicBezTo>
                    <a:pt x="38" y="80"/>
                    <a:pt x="44" y="78"/>
                    <a:pt x="48" y="73"/>
                  </a:cubicBezTo>
                  <a:cubicBezTo>
                    <a:pt x="53" y="68"/>
                    <a:pt x="55" y="62"/>
                    <a:pt x="55" y="54"/>
                  </a:cubicBezTo>
                  <a:lnTo>
                    <a:pt x="55"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22" name="Freeform 18"/>
            <p:cNvSpPr>
              <a:spLocks/>
            </p:cNvSpPr>
            <p:nvPr/>
          </p:nvSpPr>
          <p:spPr bwMode="auto">
            <a:xfrm>
              <a:off x="11132755" y="5685715"/>
              <a:ext cx="55308" cy="110104"/>
            </a:xfrm>
            <a:custGeom>
              <a:avLst/>
              <a:gdLst>
                <a:gd name="T0" fmla="*/ 46 w 46"/>
                <a:gd name="T1" fmla="*/ 16 h 90"/>
                <a:gd name="T2" fmla="*/ 35 w 46"/>
                <a:gd name="T3" fmla="*/ 13 h 90"/>
                <a:gd name="T4" fmla="*/ 20 w 46"/>
                <a:gd name="T5" fmla="*/ 22 h 90"/>
                <a:gd name="T6" fmla="*/ 14 w 46"/>
                <a:gd name="T7" fmla="*/ 45 h 90"/>
                <a:gd name="T8" fmla="*/ 14 w 46"/>
                <a:gd name="T9" fmla="*/ 90 h 90"/>
                <a:gd name="T10" fmla="*/ 0 w 46"/>
                <a:gd name="T11" fmla="*/ 90 h 90"/>
                <a:gd name="T12" fmla="*/ 0 w 46"/>
                <a:gd name="T13" fmla="*/ 2 h 90"/>
                <a:gd name="T14" fmla="*/ 14 w 46"/>
                <a:gd name="T15" fmla="*/ 2 h 90"/>
                <a:gd name="T16" fmla="*/ 14 w 46"/>
                <a:gd name="T17" fmla="*/ 20 h 90"/>
                <a:gd name="T18" fmla="*/ 15 w 46"/>
                <a:gd name="T19" fmla="*/ 20 h 90"/>
                <a:gd name="T20" fmla="*/ 24 w 46"/>
                <a:gd name="T21" fmla="*/ 6 h 90"/>
                <a:gd name="T22" fmla="*/ 38 w 46"/>
                <a:gd name="T23" fmla="*/ 0 h 90"/>
                <a:gd name="T24" fmla="*/ 46 w 46"/>
                <a:gd name="T25" fmla="*/ 2 h 90"/>
                <a:gd name="T26" fmla="*/ 46 w 46"/>
                <a:gd name="T27"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90">
                  <a:moveTo>
                    <a:pt x="46" y="16"/>
                  </a:moveTo>
                  <a:cubicBezTo>
                    <a:pt x="44" y="14"/>
                    <a:pt x="40" y="13"/>
                    <a:pt x="35" y="13"/>
                  </a:cubicBezTo>
                  <a:cubicBezTo>
                    <a:pt x="29" y="13"/>
                    <a:pt x="24" y="16"/>
                    <a:pt x="20" y="22"/>
                  </a:cubicBezTo>
                  <a:cubicBezTo>
                    <a:pt x="16" y="28"/>
                    <a:pt x="14" y="36"/>
                    <a:pt x="14" y="45"/>
                  </a:cubicBezTo>
                  <a:cubicBezTo>
                    <a:pt x="14" y="90"/>
                    <a:pt x="14" y="90"/>
                    <a:pt x="14" y="90"/>
                  </a:cubicBezTo>
                  <a:cubicBezTo>
                    <a:pt x="0" y="90"/>
                    <a:pt x="0" y="90"/>
                    <a:pt x="0" y="90"/>
                  </a:cubicBezTo>
                  <a:cubicBezTo>
                    <a:pt x="0" y="2"/>
                    <a:pt x="0" y="2"/>
                    <a:pt x="0" y="2"/>
                  </a:cubicBezTo>
                  <a:cubicBezTo>
                    <a:pt x="14" y="2"/>
                    <a:pt x="14" y="2"/>
                    <a:pt x="14" y="2"/>
                  </a:cubicBezTo>
                  <a:cubicBezTo>
                    <a:pt x="14" y="20"/>
                    <a:pt x="14" y="20"/>
                    <a:pt x="14" y="20"/>
                  </a:cubicBezTo>
                  <a:cubicBezTo>
                    <a:pt x="15" y="20"/>
                    <a:pt x="15" y="20"/>
                    <a:pt x="15" y="20"/>
                  </a:cubicBezTo>
                  <a:cubicBezTo>
                    <a:pt x="17" y="14"/>
                    <a:pt x="20" y="9"/>
                    <a:pt x="24" y="6"/>
                  </a:cubicBezTo>
                  <a:cubicBezTo>
                    <a:pt x="28" y="2"/>
                    <a:pt x="32" y="0"/>
                    <a:pt x="38" y="0"/>
                  </a:cubicBezTo>
                  <a:cubicBezTo>
                    <a:pt x="41" y="0"/>
                    <a:pt x="44" y="1"/>
                    <a:pt x="46" y="2"/>
                  </a:cubicBezTo>
                  <a:lnTo>
                    <a:pt x="46"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23" name="Freeform 20"/>
            <p:cNvSpPr>
              <a:spLocks noEditPoints="1"/>
            </p:cNvSpPr>
            <p:nvPr/>
          </p:nvSpPr>
          <p:spPr bwMode="auto">
            <a:xfrm>
              <a:off x="11304825" y="5645258"/>
              <a:ext cx="92180" cy="150561"/>
            </a:xfrm>
            <a:custGeom>
              <a:avLst/>
              <a:gdLst>
                <a:gd name="T0" fmla="*/ 76 w 76"/>
                <a:gd name="T1" fmla="*/ 36 h 123"/>
                <a:gd name="T2" fmla="*/ 63 w 76"/>
                <a:gd name="T3" fmla="*/ 65 h 123"/>
                <a:gd name="T4" fmla="*/ 31 w 76"/>
                <a:gd name="T5" fmla="*/ 76 h 123"/>
                <a:gd name="T6" fmla="*/ 15 w 76"/>
                <a:gd name="T7" fmla="*/ 76 h 123"/>
                <a:gd name="T8" fmla="*/ 15 w 76"/>
                <a:gd name="T9" fmla="*/ 123 h 123"/>
                <a:gd name="T10" fmla="*/ 0 w 76"/>
                <a:gd name="T11" fmla="*/ 123 h 123"/>
                <a:gd name="T12" fmla="*/ 0 w 76"/>
                <a:gd name="T13" fmla="*/ 0 h 123"/>
                <a:gd name="T14" fmla="*/ 34 w 76"/>
                <a:gd name="T15" fmla="*/ 0 h 123"/>
                <a:gd name="T16" fmla="*/ 65 w 76"/>
                <a:gd name="T17" fmla="*/ 9 h 123"/>
                <a:gd name="T18" fmla="*/ 76 w 76"/>
                <a:gd name="T19" fmla="*/ 36 h 123"/>
                <a:gd name="T20" fmla="*/ 60 w 76"/>
                <a:gd name="T21" fmla="*/ 37 h 123"/>
                <a:gd name="T22" fmla="*/ 32 w 76"/>
                <a:gd name="T23" fmla="*/ 13 h 123"/>
                <a:gd name="T24" fmla="*/ 15 w 76"/>
                <a:gd name="T25" fmla="*/ 13 h 123"/>
                <a:gd name="T26" fmla="*/ 15 w 76"/>
                <a:gd name="T27" fmla="*/ 63 h 123"/>
                <a:gd name="T28" fmla="*/ 30 w 76"/>
                <a:gd name="T29" fmla="*/ 63 h 123"/>
                <a:gd name="T30" fmla="*/ 53 w 76"/>
                <a:gd name="T31" fmla="*/ 57 h 123"/>
                <a:gd name="T32" fmla="*/ 60 w 76"/>
                <a:gd name="T33"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23">
                  <a:moveTo>
                    <a:pt x="76" y="36"/>
                  </a:moveTo>
                  <a:cubicBezTo>
                    <a:pt x="76" y="48"/>
                    <a:pt x="71" y="58"/>
                    <a:pt x="63" y="65"/>
                  </a:cubicBezTo>
                  <a:cubicBezTo>
                    <a:pt x="55" y="73"/>
                    <a:pt x="44" y="76"/>
                    <a:pt x="31" y="76"/>
                  </a:cubicBezTo>
                  <a:cubicBezTo>
                    <a:pt x="15" y="76"/>
                    <a:pt x="15" y="76"/>
                    <a:pt x="15" y="76"/>
                  </a:cubicBezTo>
                  <a:cubicBezTo>
                    <a:pt x="15" y="123"/>
                    <a:pt x="15" y="123"/>
                    <a:pt x="15" y="123"/>
                  </a:cubicBezTo>
                  <a:cubicBezTo>
                    <a:pt x="0" y="123"/>
                    <a:pt x="0" y="123"/>
                    <a:pt x="0" y="123"/>
                  </a:cubicBezTo>
                  <a:cubicBezTo>
                    <a:pt x="0" y="0"/>
                    <a:pt x="0" y="0"/>
                    <a:pt x="0" y="0"/>
                  </a:cubicBezTo>
                  <a:cubicBezTo>
                    <a:pt x="34" y="0"/>
                    <a:pt x="34" y="0"/>
                    <a:pt x="34" y="0"/>
                  </a:cubicBezTo>
                  <a:cubicBezTo>
                    <a:pt x="47" y="0"/>
                    <a:pt x="57" y="3"/>
                    <a:pt x="65" y="9"/>
                  </a:cubicBezTo>
                  <a:cubicBezTo>
                    <a:pt x="72" y="16"/>
                    <a:pt x="76" y="25"/>
                    <a:pt x="76" y="36"/>
                  </a:cubicBezTo>
                  <a:close/>
                  <a:moveTo>
                    <a:pt x="60" y="37"/>
                  </a:moveTo>
                  <a:cubicBezTo>
                    <a:pt x="60" y="21"/>
                    <a:pt x="51" y="13"/>
                    <a:pt x="32" y="13"/>
                  </a:cubicBezTo>
                  <a:cubicBezTo>
                    <a:pt x="15" y="13"/>
                    <a:pt x="15" y="13"/>
                    <a:pt x="15" y="13"/>
                  </a:cubicBezTo>
                  <a:cubicBezTo>
                    <a:pt x="15" y="63"/>
                    <a:pt x="15" y="63"/>
                    <a:pt x="15" y="63"/>
                  </a:cubicBezTo>
                  <a:cubicBezTo>
                    <a:pt x="30" y="63"/>
                    <a:pt x="30" y="63"/>
                    <a:pt x="30" y="63"/>
                  </a:cubicBezTo>
                  <a:cubicBezTo>
                    <a:pt x="40" y="63"/>
                    <a:pt x="47" y="61"/>
                    <a:pt x="53" y="57"/>
                  </a:cubicBezTo>
                  <a:cubicBezTo>
                    <a:pt x="58" y="52"/>
                    <a:pt x="60" y="46"/>
                    <a:pt x="60" y="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24" name="Freeform 25"/>
            <p:cNvSpPr>
              <a:spLocks noEditPoints="1"/>
            </p:cNvSpPr>
            <p:nvPr/>
          </p:nvSpPr>
          <p:spPr bwMode="auto">
            <a:xfrm>
              <a:off x="10346664" y="5557687"/>
              <a:ext cx="328776" cy="328264"/>
            </a:xfrm>
            <a:custGeom>
              <a:avLst/>
              <a:gdLst>
                <a:gd name="T0" fmla="*/ 136 w 271"/>
                <a:gd name="T1" fmla="*/ 269 h 269"/>
                <a:gd name="T2" fmla="*/ 93 w 271"/>
                <a:gd name="T3" fmla="*/ 228 h 269"/>
                <a:gd name="T4" fmla="*/ 42 w 271"/>
                <a:gd name="T5" fmla="*/ 178 h 269"/>
                <a:gd name="T6" fmla="*/ 0 w 271"/>
                <a:gd name="T7" fmla="*/ 135 h 269"/>
                <a:gd name="T8" fmla="*/ 42 w 271"/>
                <a:gd name="T9" fmla="*/ 92 h 269"/>
                <a:gd name="T10" fmla="*/ 93 w 271"/>
                <a:gd name="T11" fmla="*/ 41 h 269"/>
                <a:gd name="T12" fmla="*/ 136 w 271"/>
                <a:gd name="T13" fmla="*/ 0 h 269"/>
                <a:gd name="T14" fmla="*/ 179 w 271"/>
                <a:gd name="T15" fmla="*/ 41 h 269"/>
                <a:gd name="T16" fmla="*/ 230 w 271"/>
                <a:gd name="T17" fmla="*/ 92 h 269"/>
                <a:gd name="T18" fmla="*/ 271 w 271"/>
                <a:gd name="T19" fmla="*/ 135 h 269"/>
                <a:gd name="T20" fmla="*/ 230 w 271"/>
                <a:gd name="T21" fmla="*/ 178 h 269"/>
                <a:gd name="T22" fmla="*/ 179 w 271"/>
                <a:gd name="T23" fmla="*/ 228 h 269"/>
                <a:gd name="T24" fmla="*/ 136 w 271"/>
                <a:gd name="T25" fmla="*/ 269 h 269"/>
                <a:gd name="T26" fmla="*/ 72 w 271"/>
                <a:gd name="T27" fmla="*/ 167 h 269"/>
                <a:gd name="T28" fmla="*/ 104 w 271"/>
                <a:gd name="T29" fmla="*/ 198 h 269"/>
                <a:gd name="T30" fmla="*/ 136 w 271"/>
                <a:gd name="T31" fmla="*/ 184 h 269"/>
                <a:gd name="T32" fmla="*/ 168 w 271"/>
                <a:gd name="T33" fmla="*/ 198 h 269"/>
                <a:gd name="T34" fmla="*/ 200 w 271"/>
                <a:gd name="T35" fmla="*/ 167 h 269"/>
                <a:gd name="T36" fmla="*/ 185 w 271"/>
                <a:gd name="T37" fmla="*/ 135 h 269"/>
                <a:gd name="T38" fmla="*/ 200 w 271"/>
                <a:gd name="T39" fmla="*/ 103 h 269"/>
                <a:gd name="T40" fmla="*/ 168 w 271"/>
                <a:gd name="T41" fmla="*/ 71 h 269"/>
                <a:gd name="T42" fmla="*/ 136 w 271"/>
                <a:gd name="T43" fmla="*/ 86 h 269"/>
                <a:gd name="T44" fmla="*/ 104 w 271"/>
                <a:gd name="T45" fmla="*/ 71 h 269"/>
                <a:gd name="T46" fmla="*/ 72 w 271"/>
                <a:gd name="T47" fmla="*/ 103 h 269"/>
                <a:gd name="T48" fmla="*/ 86 w 271"/>
                <a:gd name="T49" fmla="*/ 135 h 269"/>
                <a:gd name="T50" fmla="*/ 72 w 271"/>
                <a:gd name="T51" fmla="*/ 1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1" h="269">
                  <a:moveTo>
                    <a:pt x="136" y="269"/>
                  </a:moveTo>
                  <a:cubicBezTo>
                    <a:pt x="113" y="269"/>
                    <a:pt x="94" y="251"/>
                    <a:pt x="93" y="228"/>
                  </a:cubicBezTo>
                  <a:cubicBezTo>
                    <a:pt x="70" y="218"/>
                    <a:pt x="52" y="200"/>
                    <a:pt x="42" y="178"/>
                  </a:cubicBezTo>
                  <a:cubicBezTo>
                    <a:pt x="19" y="177"/>
                    <a:pt x="0" y="158"/>
                    <a:pt x="0" y="135"/>
                  </a:cubicBezTo>
                  <a:cubicBezTo>
                    <a:pt x="0" y="112"/>
                    <a:pt x="19" y="93"/>
                    <a:pt x="42" y="92"/>
                  </a:cubicBezTo>
                  <a:cubicBezTo>
                    <a:pt x="52" y="70"/>
                    <a:pt x="70" y="52"/>
                    <a:pt x="93" y="41"/>
                  </a:cubicBezTo>
                  <a:cubicBezTo>
                    <a:pt x="94" y="19"/>
                    <a:pt x="113" y="0"/>
                    <a:pt x="136" y="0"/>
                  </a:cubicBezTo>
                  <a:cubicBezTo>
                    <a:pt x="159" y="0"/>
                    <a:pt x="178" y="19"/>
                    <a:pt x="179" y="41"/>
                  </a:cubicBezTo>
                  <a:cubicBezTo>
                    <a:pt x="201" y="52"/>
                    <a:pt x="220" y="70"/>
                    <a:pt x="230" y="92"/>
                  </a:cubicBezTo>
                  <a:cubicBezTo>
                    <a:pt x="253" y="93"/>
                    <a:pt x="271" y="112"/>
                    <a:pt x="271" y="135"/>
                  </a:cubicBezTo>
                  <a:cubicBezTo>
                    <a:pt x="271" y="158"/>
                    <a:pt x="253" y="177"/>
                    <a:pt x="230" y="178"/>
                  </a:cubicBezTo>
                  <a:cubicBezTo>
                    <a:pt x="220" y="200"/>
                    <a:pt x="201" y="218"/>
                    <a:pt x="179" y="228"/>
                  </a:cubicBezTo>
                  <a:cubicBezTo>
                    <a:pt x="178" y="251"/>
                    <a:pt x="159" y="269"/>
                    <a:pt x="136" y="269"/>
                  </a:cubicBezTo>
                  <a:close/>
                  <a:moveTo>
                    <a:pt x="72" y="167"/>
                  </a:moveTo>
                  <a:cubicBezTo>
                    <a:pt x="79" y="181"/>
                    <a:pt x="90" y="192"/>
                    <a:pt x="104" y="198"/>
                  </a:cubicBezTo>
                  <a:cubicBezTo>
                    <a:pt x="112" y="189"/>
                    <a:pt x="123" y="184"/>
                    <a:pt x="136" y="184"/>
                  </a:cubicBezTo>
                  <a:cubicBezTo>
                    <a:pt x="148" y="184"/>
                    <a:pt x="160" y="189"/>
                    <a:pt x="168" y="198"/>
                  </a:cubicBezTo>
                  <a:cubicBezTo>
                    <a:pt x="182" y="192"/>
                    <a:pt x="193" y="181"/>
                    <a:pt x="200" y="167"/>
                  </a:cubicBezTo>
                  <a:cubicBezTo>
                    <a:pt x="191" y="159"/>
                    <a:pt x="185" y="147"/>
                    <a:pt x="185" y="135"/>
                  </a:cubicBezTo>
                  <a:cubicBezTo>
                    <a:pt x="185" y="122"/>
                    <a:pt x="191" y="111"/>
                    <a:pt x="200" y="103"/>
                  </a:cubicBezTo>
                  <a:cubicBezTo>
                    <a:pt x="193" y="89"/>
                    <a:pt x="182" y="78"/>
                    <a:pt x="168" y="71"/>
                  </a:cubicBezTo>
                  <a:cubicBezTo>
                    <a:pt x="160" y="80"/>
                    <a:pt x="148" y="86"/>
                    <a:pt x="136" y="86"/>
                  </a:cubicBezTo>
                  <a:cubicBezTo>
                    <a:pt x="123" y="86"/>
                    <a:pt x="112" y="80"/>
                    <a:pt x="104" y="71"/>
                  </a:cubicBezTo>
                  <a:cubicBezTo>
                    <a:pt x="90" y="78"/>
                    <a:pt x="79" y="89"/>
                    <a:pt x="72" y="103"/>
                  </a:cubicBezTo>
                  <a:cubicBezTo>
                    <a:pt x="81" y="111"/>
                    <a:pt x="86" y="122"/>
                    <a:pt x="86" y="135"/>
                  </a:cubicBezTo>
                  <a:cubicBezTo>
                    <a:pt x="86" y="147"/>
                    <a:pt x="81" y="159"/>
                    <a:pt x="72" y="1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nvGrpSpPr>
            <p:cNvPr id="25" name="Group 30"/>
            <p:cNvGrpSpPr>
              <a:grpSpLocks noChangeAspect="1"/>
            </p:cNvGrpSpPr>
            <p:nvPr/>
          </p:nvGrpSpPr>
          <p:grpSpPr bwMode="auto">
            <a:xfrm>
              <a:off x="10252113" y="5505451"/>
              <a:ext cx="437343" cy="429662"/>
              <a:chOff x="7962" y="1296"/>
              <a:chExt cx="854" cy="839"/>
            </a:xfrm>
            <a:solidFill>
              <a:schemeClr val="bg1"/>
            </a:solidFill>
          </p:grpSpPr>
          <p:sp>
            <p:nvSpPr>
              <p:cNvPr id="26" name="Freeform 31"/>
              <p:cNvSpPr>
                <a:spLocks/>
              </p:cNvSpPr>
              <p:nvPr userDrawn="1"/>
            </p:nvSpPr>
            <p:spPr bwMode="auto">
              <a:xfrm>
                <a:off x="8454" y="1551"/>
                <a:ext cx="196" cy="338"/>
              </a:xfrm>
              <a:custGeom>
                <a:avLst/>
                <a:gdLst>
                  <a:gd name="T0" fmla="*/ 41 w 82"/>
                  <a:gd name="T1" fmla="*/ 142 h 142"/>
                  <a:gd name="T2" fmla="*/ 82 w 82"/>
                  <a:gd name="T3" fmla="*/ 101 h 142"/>
                  <a:gd name="T4" fmla="*/ 66 w 82"/>
                  <a:gd name="T5" fmla="*/ 71 h 142"/>
                  <a:gd name="T6" fmla="*/ 82 w 82"/>
                  <a:gd name="T7" fmla="*/ 41 h 142"/>
                  <a:gd name="T8" fmla="*/ 41 w 82"/>
                  <a:gd name="T9" fmla="*/ 0 h 142"/>
                  <a:gd name="T10" fmla="*/ 11 w 82"/>
                  <a:gd name="T11" fmla="*/ 16 h 142"/>
                  <a:gd name="T12" fmla="*/ 0 w 82"/>
                  <a:gd name="T13" fmla="*/ 14 h 142"/>
                  <a:gd name="T14" fmla="*/ 0 w 82"/>
                  <a:gd name="T15" fmla="*/ 26 h 142"/>
                  <a:gd name="T16" fmla="*/ 11 w 82"/>
                  <a:gd name="T17" fmla="*/ 28 h 142"/>
                  <a:gd name="T18" fmla="*/ 44 w 82"/>
                  <a:gd name="T19" fmla="*/ 15 h 142"/>
                  <a:gd name="T20" fmla="*/ 67 w 82"/>
                  <a:gd name="T21" fmla="*/ 38 h 142"/>
                  <a:gd name="T22" fmla="*/ 54 w 82"/>
                  <a:gd name="T23" fmla="*/ 71 h 142"/>
                  <a:gd name="T24" fmla="*/ 67 w 82"/>
                  <a:gd name="T25" fmla="*/ 104 h 142"/>
                  <a:gd name="T26" fmla="*/ 44 w 82"/>
                  <a:gd name="T27" fmla="*/ 127 h 142"/>
                  <a:gd name="T28" fmla="*/ 11 w 82"/>
                  <a:gd name="T29" fmla="*/ 114 h 142"/>
                  <a:gd name="T30" fmla="*/ 0 w 82"/>
                  <a:gd name="T31" fmla="*/ 115 h 142"/>
                  <a:gd name="T32" fmla="*/ 0 w 82"/>
                  <a:gd name="T33" fmla="*/ 128 h 142"/>
                  <a:gd name="T34" fmla="*/ 11 w 82"/>
                  <a:gd name="T35" fmla="*/ 126 h 142"/>
                  <a:gd name="T36" fmla="*/ 41 w 82"/>
                  <a:gd name="T3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42">
                    <a:moveTo>
                      <a:pt x="41" y="142"/>
                    </a:moveTo>
                    <a:cubicBezTo>
                      <a:pt x="60" y="134"/>
                      <a:pt x="74" y="119"/>
                      <a:pt x="82" y="101"/>
                    </a:cubicBezTo>
                    <a:cubicBezTo>
                      <a:pt x="73" y="94"/>
                      <a:pt x="66" y="83"/>
                      <a:pt x="66" y="71"/>
                    </a:cubicBezTo>
                    <a:cubicBezTo>
                      <a:pt x="66" y="58"/>
                      <a:pt x="73" y="47"/>
                      <a:pt x="82" y="41"/>
                    </a:cubicBezTo>
                    <a:cubicBezTo>
                      <a:pt x="74" y="22"/>
                      <a:pt x="60" y="8"/>
                      <a:pt x="41" y="0"/>
                    </a:cubicBezTo>
                    <a:cubicBezTo>
                      <a:pt x="35" y="9"/>
                      <a:pt x="23" y="16"/>
                      <a:pt x="11" y="16"/>
                    </a:cubicBezTo>
                    <a:cubicBezTo>
                      <a:pt x="7" y="16"/>
                      <a:pt x="4" y="15"/>
                      <a:pt x="0" y="14"/>
                    </a:cubicBezTo>
                    <a:cubicBezTo>
                      <a:pt x="0" y="26"/>
                      <a:pt x="0" y="26"/>
                      <a:pt x="0" y="26"/>
                    </a:cubicBezTo>
                    <a:cubicBezTo>
                      <a:pt x="4" y="27"/>
                      <a:pt x="7" y="28"/>
                      <a:pt x="11" y="28"/>
                    </a:cubicBezTo>
                    <a:cubicBezTo>
                      <a:pt x="23" y="28"/>
                      <a:pt x="35" y="23"/>
                      <a:pt x="44" y="15"/>
                    </a:cubicBezTo>
                    <a:cubicBezTo>
                      <a:pt x="54" y="20"/>
                      <a:pt x="62" y="28"/>
                      <a:pt x="67" y="38"/>
                    </a:cubicBezTo>
                    <a:cubicBezTo>
                      <a:pt x="59" y="47"/>
                      <a:pt x="54" y="58"/>
                      <a:pt x="54" y="71"/>
                    </a:cubicBezTo>
                    <a:cubicBezTo>
                      <a:pt x="54" y="83"/>
                      <a:pt x="59" y="95"/>
                      <a:pt x="67" y="104"/>
                    </a:cubicBezTo>
                    <a:cubicBezTo>
                      <a:pt x="62" y="114"/>
                      <a:pt x="54" y="121"/>
                      <a:pt x="44" y="127"/>
                    </a:cubicBezTo>
                    <a:cubicBezTo>
                      <a:pt x="35" y="119"/>
                      <a:pt x="23" y="114"/>
                      <a:pt x="11" y="114"/>
                    </a:cubicBezTo>
                    <a:cubicBezTo>
                      <a:pt x="7" y="114"/>
                      <a:pt x="4" y="114"/>
                      <a:pt x="0" y="115"/>
                    </a:cubicBezTo>
                    <a:cubicBezTo>
                      <a:pt x="0" y="128"/>
                      <a:pt x="0" y="128"/>
                      <a:pt x="0" y="128"/>
                    </a:cubicBezTo>
                    <a:cubicBezTo>
                      <a:pt x="4" y="127"/>
                      <a:pt x="7" y="126"/>
                      <a:pt x="11" y="126"/>
                    </a:cubicBezTo>
                    <a:cubicBezTo>
                      <a:pt x="23" y="126"/>
                      <a:pt x="35" y="132"/>
                      <a:pt x="41" y="1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32"/>
              <p:cNvSpPr>
                <a:spLocks/>
              </p:cNvSpPr>
              <p:nvPr/>
            </p:nvSpPr>
            <p:spPr bwMode="auto">
              <a:xfrm>
                <a:off x="8454" y="1399"/>
                <a:ext cx="348" cy="640"/>
              </a:xfrm>
              <a:custGeom>
                <a:avLst/>
                <a:gdLst>
                  <a:gd name="T0" fmla="*/ 105 w 146"/>
                  <a:gd name="T1" fmla="*/ 92 h 269"/>
                  <a:gd name="T2" fmla="*/ 54 w 146"/>
                  <a:gd name="T3" fmla="*/ 41 h 269"/>
                  <a:gd name="T4" fmla="*/ 11 w 146"/>
                  <a:gd name="T5" fmla="*/ 0 h 269"/>
                  <a:gd name="T6" fmla="*/ 0 w 146"/>
                  <a:gd name="T7" fmla="*/ 2 h 269"/>
                  <a:gd name="T8" fmla="*/ 0 w 146"/>
                  <a:gd name="T9" fmla="*/ 8 h 269"/>
                  <a:gd name="T10" fmla="*/ 11 w 146"/>
                  <a:gd name="T11" fmla="*/ 6 h 269"/>
                  <a:gd name="T12" fmla="*/ 48 w 146"/>
                  <a:gd name="T13" fmla="*/ 43 h 269"/>
                  <a:gd name="T14" fmla="*/ 48 w 146"/>
                  <a:gd name="T15" fmla="*/ 45 h 269"/>
                  <a:gd name="T16" fmla="*/ 101 w 146"/>
                  <a:gd name="T17" fmla="*/ 98 h 269"/>
                  <a:gd name="T18" fmla="*/ 103 w 146"/>
                  <a:gd name="T19" fmla="*/ 98 h 269"/>
                  <a:gd name="T20" fmla="*/ 140 w 146"/>
                  <a:gd name="T21" fmla="*/ 135 h 269"/>
                  <a:gd name="T22" fmla="*/ 103 w 146"/>
                  <a:gd name="T23" fmla="*/ 172 h 269"/>
                  <a:gd name="T24" fmla="*/ 101 w 146"/>
                  <a:gd name="T25" fmla="*/ 171 h 269"/>
                  <a:gd name="T26" fmla="*/ 48 w 146"/>
                  <a:gd name="T27" fmla="*/ 224 h 269"/>
                  <a:gd name="T28" fmla="*/ 48 w 146"/>
                  <a:gd name="T29" fmla="*/ 227 h 269"/>
                  <a:gd name="T30" fmla="*/ 11 w 146"/>
                  <a:gd name="T31" fmla="*/ 263 h 269"/>
                  <a:gd name="T32" fmla="*/ 0 w 146"/>
                  <a:gd name="T33" fmla="*/ 262 h 269"/>
                  <a:gd name="T34" fmla="*/ 0 w 146"/>
                  <a:gd name="T35" fmla="*/ 268 h 269"/>
                  <a:gd name="T36" fmla="*/ 11 w 146"/>
                  <a:gd name="T37" fmla="*/ 269 h 269"/>
                  <a:gd name="T38" fmla="*/ 54 w 146"/>
                  <a:gd name="T39" fmla="*/ 228 h 269"/>
                  <a:gd name="T40" fmla="*/ 105 w 146"/>
                  <a:gd name="T41" fmla="*/ 178 h 269"/>
                  <a:gd name="T42" fmla="*/ 146 w 146"/>
                  <a:gd name="T43" fmla="*/ 135 h 269"/>
                  <a:gd name="T44" fmla="*/ 105 w 146"/>
                  <a:gd name="T45" fmla="*/ 9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269">
                    <a:moveTo>
                      <a:pt x="105" y="92"/>
                    </a:moveTo>
                    <a:cubicBezTo>
                      <a:pt x="95" y="70"/>
                      <a:pt x="76" y="52"/>
                      <a:pt x="54" y="41"/>
                    </a:cubicBezTo>
                    <a:cubicBezTo>
                      <a:pt x="53" y="19"/>
                      <a:pt x="34" y="0"/>
                      <a:pt x="11" y="0"/>
                    </a:cubicBezTo>
                    <a:cubicBezTo>
                      <a:pt x="7" y="0"/>
                      <a:pt x="4" y="1"/>
                      <a:pt x="0" y="2"/>
                    </a:cubicBezTo>
                    <a:cubicBezTo>
                      <a:pt x="0" y="8"/>
                      <a:pt x="0" y="8"/>
                      <a:pt x="0" y="8"/>
                    </a:cubicBezTo>
                    <a:cubicBezTo>
                      <a:pt x="4" y="7"/>
                      <a:pt x="7" y="6"/>
                      <a:pt x="11" y="6"/>
                    </a:cubicBezTo>
                    <a:cubicBezTo>
                      <a:pt x="31" y="6"/>
                      <a:pt x="48" y="23"/>
                      <a:pt x="48" y="43"/>
                    </a:cubicBezTo>
                    <a:cubicBezTo>
                      <a:pt x="48" y="44"/>
                      <a:pt x="48" y="44"/>
                      <a:pt x="48" y="45"/>
                    </a:cubicBezTo>
                    <a:cubicBezTo>
                      <a:pt x="72" y="55"/>
                      <a:pt x="91" y="74"/>
                      <a:pt x="101" y="98"/>
                    </a:cubicBezTo>
                    <a:cubicBezTo>
                      <a:pt x="102" y="98"/>
                      <a:pt x="102" y="98"/>
                      <a:pt x="103" y="98"/>
                    </a:cubicBezTo>
                    <a:cubicBezTo>
                      <a:pt x="124" y="98"/>
                      <a:pt x="140" y="115"/>
                      <a:pt x="140" y="135"/>
                    </a:cubicBezTo>
                    <a:cubicBezTo>
                      <a:pt x="140" y="155"/>
                      <a:pt x="124" y="172"/>
                      <a:pt x="103" y="172"/>
                    </a:cubicBezTo>
                    <a:cubicBezTo>
                      <a:pt x="102" y="172"/>
                      <a:pt x="102" y="171"/>
                      <a:pt x="101" y="171"/>
                    </a:cubicBezTo>
                    <a:cubicBezTo>
                      <a:pt x="91" y="195"/>
                      <a:pt x="72" y="215"/>
                      <a:pt x="48" y="224"/>
                    </a:cubicBezTo>
                    <a:cubicBezTo>
                      <a:pt x="48" y="225"/>
                      <a:pt x="48" y="226"/>
                      <a:pt x="48" y="227"/>
                    </a:cubicBezTo>
                    <a:cubicBezTo>
                      <a:pt x="48" y="247"/>
                      <a:pt x="31" y="263"/>
                      <a:pt x="11" y="263"/>
                    </a:cubicBezTo>
                    <a:cubicBezTo>
                      <a:pt x="7" y="263"/>
                      <a:pt x="4" y="263"/>
                      <a:pt x="0" y="262"/>
                    </a:cubicBezTo>
                    <a:cubicBezTo>
                      <a:pt x="0" y="268"/>
                      <a:pt x="0" y="268"/>
                      <a:pt x="0" y="268"/>
                    </a:cubicBezTo>
                    <a:cubicBezTo>
                      <a:pt x="4" y="269"/>
                      <a:pt x="7" y="269"/>
                      <a:pt x="11" y="269"/>
                    </a:cubicBezTo>
                    <a:cubicBezTo>
                      <a:pt x="34" y="269"/>
                      <a:pt x="53" y="251"/>
                      <a:pt x="54" y="228"/>
                    </a:cubicBezTo>
                    <a:cubicBezTo>
                      <a:pt x="76" y="218"/>
                      <a:pt x="95" y="200"/>
                      <a:pt x="105" y="178"/>
                    </a:cubicBezTo>
                    <a:cubicBezTo>
                      <a:pt x="128" y="177"/>
                      <a:pt x="146" y="158"/>
                      <a:pt x="146" y="135"/>
                    </a:cubicBezTo>
                    <a:cubicBezTo>
                      <a:pt x="146" y="112"/>
                      <a:pt x="128" y="93"/>
                      <a:pt x="105"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37"/>
              <p:cNvSpPr>
                <a:spLocks/>
              </p:cNvSpPr>
              <p:nvPr/>
            </p:nvSpPr>
            <p:spPr bwMode="auto">
              <a:xfrm>
                <a:off x="8454" y="1384"/>
                <a:ext cx="362" cy="670"/>
              </a:xfrm>
              <a:custGeom>
                <a:avLst/>
                <a:gdLst>
                  <a:gd name="T0" fmla="*/ 109 w 152"/>
                  <a:gd name="T1" fmla="*/ 92 h 281"/>
                  <a:gd name="T2" fmla="*/ 59 w 152"/>
                  <a:gd name="T3" fmla="*/ 43 h 281"/>
                  <a:gd name="T4" fmla="*/ 11 w 152"/>
                  <a:gd name="T5" fmla="*/ 0 h 281"/>
                  <a:gd name="T6" fmla="*/ 0 w 152"/>
                  <a:gd name="T7" fmla="*/ 1 h 281"/>
                  <a:gd name="T8" fmla="*/ 0 w 152"/>
                  <a:gd name="T9" fmla="*/ 14 h 281"/>
                  <a:gd name="T10" fmla="*/ 11 w 152"/>
                  <a:gd name="T11" fmla="*/ 12 h 281"/>
                  <a:gd name="T12" fmla="*/ 48 w 152"/>
                  <a:gd name="T13" fmla="*/ 49 h 281"/>
                  <a:gd name="T14" fmla="*/ 48 w 152"/>
                  <a:gd name="T15" fmla="*/ 51 h 281"/>
                  <a:gd name="T16" fmla="*/ 101 w 152"/>
                  <a:gd name="T17" fmla="*/ 104 h 281"/>
                  <a:gd name="T18" fmla="*/ 103 w 152"/>
                  <a:gd name="T19" fmla="*/ 104 h 281"/>
                  <a:gd name="T20" fmla="*/ 140 w 152"/>
                  <a:gd name="T21" fmla="*/ 141 h 281"/>
                  <a:gd name="T22" fmla="*/ 103 w 152"/>
                  <a:gd name="T23" fmla="*/ 178 h 281"/>
                  <a:gd name="T24" fmla="*/ 101 w 152"/>
                  <a:gd name="T25" fmla="*/ 177 h 281"/>
                  <a:gd name="T26" fmla="*/ 48 w 152"/>
                  <a:gd name="T27" fmla="*/ 230 h 281"/>
                  <a:gd name="T28" fmla="*/ 48 w 152"/>
                  <a:gd name="T29" fmla="*/ 233 h 281"/>
                  <a:gd name="T30" fmla="*/ 11 w 152"/>
                  <a:gd name="T31" fmla="*/ 269 h 281"/>
                  <a:gd name="T32" fmla="*/ 0 w 152"/>
                  <a:gd name="T33" fmla="*/ 268 h 281"/>
                  <a:gd name="T34" fmla="*/ 0 w 152"/>
                  <a:gd name="T35" fmla="*/ 280 h 281"/>
                  <a:gd name="T36" fmla="*/ 11 w 152"/>
                  <a:gd name="T37" fmla="*/ 281 h 281"/>
                  <a:gd name="T38" fmla="*/ 59 w 152"/>
                  <a:gd name="T39" fmla="*/ 238 h 281"/>
                  <a:gd name="T40" fmla="*/ 109 w 152"/>
                  <a:gd name="T41" fmla="*/ 189 h 281"/>
                  <a:gd name="T42" fmla="*/ 152 w 152"/>
                  <a:gd name="T43" fmla="*/ 141 h 281"/>
                  <a:gd name="T44" fmla="*/ 109 w 152"/>
                  <a:gd name="T45" fmla="*/ 9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281">
                    <a:moveTo>
                      <a:pt x="109" y="92"/>
                    </a:moveTo>
                    <a:cubicBezTo>
                      <a:pt x="98" y="71"/>
                      <a:pt x="81" y="54"/>
                      <a:pt x="59" y="43"/>
                    </a:cubicBezTo>
                    <a:cubicBezTo>
                      <a:pt x="57" y="19"/>
                      <a:pt x="36" y="0"/>
                      <a:pt x="11" y="0"/>
                    </a:cubicBezTo>
                    <a:cubicBezTo>
                      <a:pt x="7" y="0"/>
                      <a:pt x="4" y="1"/>
                      <a:pt x="0" y="1"/>
                    </a:cubicBezTo>
                    <a:cubicBezTo>
                      <a:pt x="0" y="14"/>
                      <a:pt x="0" y="14"/>
                      <a:pt x="0" y="14"/>
                    </a:cubicBezTo>
                    <a:cubicBezTo>
                      <a:pt x="4" y="13"/>
                      <a:pt x="7" y="12"/>
                      <a:pt x="11" y="12"/>
                    </a:cubicBezTo>
                    <a:cubicBezTo>
                      <a:pt x="31" y="12"/>
                      <a:pt x="48" y="29"/>
                      <a:pt x="48" y="49"/>
                    </a:cubicBezTo>
                    <a:cubicBezTo>
                      <a:pt x="48" y="50"/>
                      <a:pt x="48" y="50"/>
                      <a:pt x="48" y="51"/>
                    </a:cubicBezTo>
                    <a:cubicBezTo>
                      <a:pt x="72" y="61"/>
                      <a:pt x="91" y="80"/>
                      <a:pt x="101" y="104"/>
                    </a:cubicBezTo>
                    <a:cubicBezTo>
                      <a:pt x="102" y="104"/>
                      <a:pt x="102" y="104"/>
                      <a:pt x="103" y="104"/>
                    </a:cubicBezTo>
                    <a:cubicBezTo>
                      <a:pt x="124" y="104"/>
                      <a:pt x="140" y="121"/>
                      <a:pt x="140" y="141"/>
                    </a:cubicBezTo>
                    <a:cubicBezTo>
                      <a:pt x="140" y="161"/>
                      <a:pt x="124" y="178"/>
                      <a:pt x="103" y="178"/>
                    </a:cubicBezTo>
                    <a:cubicBezTo>
                      <a:pt x="102" y="178"/>
                      <a:pt x="102" y="177"/>
                      <a:pt x="101" y="177"/>
                    </a:cubicBezTo>
                    <a:cubicBezTo>
                      <a:pt x="91" y="201"/>
                      <a:pt x="72" y="221"/>
                      <a:pt x="48" y="230"/>
                    </a:cubicBezTo>
                    <a:cubicBezTo>
                      <a:pt x="48" y="231"/>
                      <a:pt x="48" y="232"/>
                      <a:pt x="48" y="233"/>
                    </a:cubicBezTo>
                    <a:cubicBezTo>
                      <a:pt x="48" y="253"/>
                      <a:pt x="31" y="269"/>
                      <a:pt x="11" y="269"/>
                    </a:cubicBezTo>
                    <a:cubicBezTo>
                      <a:pt x="7" y="269"/>
                      <a:pt x="4" y="269"/>
                      <a:pt x="0" y="268"/>
                    </a:cubicBezTo>
                    <a:cubicBezTo>
                      <a:pt x="0" y="280"/>
                      <a:pt x="0" y="280"/>
                      <a:pt x="0" y="280"/>
                    </a:cubicBezTo>
                    <a:cubicBezTo>
                      <a:pt x="4" y="281"/>
                      <a:pt x="7" y="281"/>
                      <a:pt x="11" y="281"/>
                    </a:cubicBezTo>
                    <a:cubicBezTo>
                      <a:pt x="36" y="281"/>
                      <a:pt x="57" y="262"/>
                      <a:pt x="59" y="238"/>
                    </a:cubicBezTo>
                    <a:cubicBezTo>
                      <a:pt x="81" y="228"/>
                      <a:pt x="98" y="210"/>
                      <a:pt x="109" y="189"/>
                    </a:cubicBezTo>
                    <a:cubicBezTo>
                      <a:pt x="133" y="187"/>
                      <a:pt x="152" y="166"/>
                      <a:pt x="152" y="141"/>
                    </a:cubicBezTo>
                    <a:cubicBezTo>
                      <a:pt x="152" y="116"/>
                      <a:pt x="133" y="95"/>
                      <a:pt x="109" y="9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Freeform 38"/>
              <p:cNvSpPr>
                <a:spLocks noEditPoints="1"/>
              </p:cNvSpPr>
              <p:nvPr/>
            </p:nvSpPr>
            <p:spPr bwMode="auto">
              <a:xfrm>
                <a:off x="7962" y="1296"/>
                <a:ext cx="495" cy="839"/>
              </a:xfrm>
              <a:custGeom>
                <a:avLst/>
                <a:gdLst>
                  <a:gd name="T0" fmla="*/ 208 w 208"/>
                  <a:gd name="T1" fmla="*/ 222 h 352"/>
                  <a:gd name="T2" fmla="*/ 208 w 208"/>
                  <a:gd name="T3" fmla="*/ 121 h 352"/>
                  <a:gd name="T4" fmla="*/ 208 w 208"/>
                  <a:gd name="T5" fmla="*/ 38 h 352"/>
                  <a:gd name="T6" fmla="*/ 0 w 208"/>
                  <a:gd name="T7" fmla="*/ 36 h 352"/>
                  <a:gd name="T8" fmla="*/ 208 w 208"/>
                  <a:gd name="T9" fmla="*/ 352 h 352"/>
                  <a:gd name="T10" fmla="*/ 208 w 208"/>
                  <a:gd name="T11" fmla="*/ 305 h 352"/>
                  <a:gd name="T12" fmla="*/ 136 w 208"/>
                  <a:gd name="T13" fmla="*/ 210 h 352"/>
                  <a:gd name="T14" fmla="*/ 131 w 208"/>
                  <a:gd name="T15" fmla="*/ 224 h 352"/>
                  <a:gd name="T16" fmla="*/ 120 w 208"/>
                  <a:gd name="T17" fmla="*/ 234 h 352"/>
                  <a:gd name="T18" fmla="*/ 103 w 208"/>
                  <a:gd name="T19" fmla="*/ 240 h 352"/>
                  <a:gd name="T20" fmla="*/ 84 w 208"/>
                  <a:gd name="T21" fmla="*/ 239 h 352"/>
                  <a:gd name="T22" fmla="*/ 70 w 208"/>
                  <a:gd name="T23" fmla="*/ 235 h 352"/>
                  <a:gd name="T24" fmla="*/ 64 w 208"/>
                  <a:gd name="T25" fmla="*/ 203 h 352"/>
                  <a:gd name="T26" fmla="*/ 78 w 208"/>
                  <a:gd name="T27" fmla="*/ 213 h 352"/>
                  <a:gd name="T28" fmla="*/ 93 w 208"/>
                  <a:gd name="T29" fmla="*/ 217 h 352"/>
                  <a:gd name="T30" fmla="*/ 100 w 208"/>
                  <a:gd name="T31" fmla="*/ 216 h 352"/>
                  <a:gd name="T32" fmla="*/ 105 w 208"/>
                  <a:gd name="T33" fmla="*/ 213 h 352"/>
                  <a:gd name="T34" fmla="*/ 108 w 208"/>
                  <a:gd name="T35" fmla="*/ 209 h 352"/>
                  <a:gd name="T36" fmla="*/ 109 w 208"/>
                  <a:gd name="T37" fmla="*/ 204 h 352"/>
                  <a:gd name="T38" fmla="*/ 108 w 208"/>
                  <a:gd name="T39" fmla="*/ 198 h 352"/>
                  <a:gd name="T40" fmla="*/ 104 w 208"/>
                  <a:gd name="T41" fmla="*/ 193 h 352"/>
                  <a:gd name="T42" fmla="*/ 98 w 208"/>
                  <a:gd name="T43" fmla="*/ 188 h 352"/>
                  <a:gd name="T44" fmla="*/ 88 w 208"/>
                  <a:gd name="T45" fmla="*/ 183 h 352"/>
                  <a:gd name="T46" fmla="*/ 70 w 208"/>
                  <a:gd name="T47" fmla="*/ 166 h 352"/>
                  <a:gd name="T48" fmla="*/ 64 w 208"/>
                  <a:gd name="T49" fmla="*/ 146 h 352"/>
                  <a:gd name="T50" fmla="*/ 67 w 208"/>
                  <a:gd name="T51" fmla="*/ 130 h 352"/>
                  <a:gd name="T52" fmla="*/ 74 w 208"/>
                  <a:gd name="T53" fmla="*/ 118 h 352"/>
                  <a:gd name="T54" fmla="*/ 87 w 208"/>
                  <a:gd name="T55" fmla="*/ 110 h 352"/>
                  <a:gd name="T56" fmla="*/ 103 w 208"/>
                  <a:gd name="T57" fmla="*/ 106 h 352"/>
                  <a:gd name="T58" fmla="*/ 118 w 208"/>
                  <a:gd name="T59" fmla="*/ 106 h 352"/>
                  <a:gd name="T60" fmla="*/ 131 w 208"/>
                  <a:gd name="T61" fmla="*/ 109 h 352"/>
                  <a:gd name="T62" fmla="*/ 125 w 208"/>
                  <a:gd name="T63" fmla="*/ 133 h 352"/>
                  <a:gd name="T64" fmla="*/ 112 w 208"/>
                  <a:gd name="T65" fmla="*/ 129 h 352"/>
                  <a:gd name="T66" fmla="*/ 101 w 208"/>
                  <a:gd name="T67" fmla="*/ 129 h 352"/>
                  <a:gd name="T68" fmla="*/ 96 w 208"/>
                  <a:gd name="T69" fmla="*/ 131 h 352"/>
                  <a:gd name="T70" fmla="*/ 92 w 208"/>
                  <a:gd name="T71" fmla="*/ 135 h 352"/>
                  <a:gd name="T72" fmla="*/ 90 w 208"/>
                  <a:gd name="T73" fmla="*/ 140 h 352"/>
                  <a:gd name="T74" fmla="*/ 90 w 208"/>
                  <a:gd name="T75" fmla="*/ 146 h 352"/>
                  <a:gd name="T76" fmla="*/ 91 w 208"/>
                  <a:gd name="T77" fmla="*/ 151 h 352"/>
                  <a:gd name="T78" fmla="*/ 95 w 208"/>
                  <a:gd name="T79" fmla="*/ 155 h 352"/>
                  <a:gd name="T80" fmla="*/ 102 w 208"/>
                  <a:gd name="T81" fmla="*/ 159 h 352"/>
                  <a:gd name="T82" fmla="*/ 113 w 208"/>
                  <a:gd name="T83" fmla="*/ 166 h 352"/>
                  <a:gd name="T84" fmla="*/ 124 w 208"/>
                  <a:gd name="T85" fmla="*/ 174 h 352"/>
                  <a:gd name="T86" fmla="*/ 132 w 208"/>
                  <a:gd name="T87" fmla="*/ 184 h 352"/>
                  <a:gd name="T88" fmla="*/ 136 w 208"/>
                  <a:gd name="T89" fmla="*/ 196 h 352"/>
                  <a:gd name="T90" fmla="*/ 136 w 208"/>
                  <a:gd name="T91" fmla="*/ 2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8" h="352">
                    <a:moveTo>
                      <a:pt x="208" y="235"/>
                    </a:moveTo>
                    <a:cubicBezTo>
                      <a:pt x="208" y="222"/>
                      <a:pt x="208" y="222"/>
                      <a:pt x="208" y="222"/>
                    </a:cubicBezTo>
                    <a:cubicBezTo>
                      <a:pt x="208" y="133"/>
                      <a:pt x="208" y="133"/>
                      <a:pt x="208" y="133"/>
                    </a:cubicBezTo>
                    <a:cubicBezTo>
                      <a:pt x="208" y="121"/>
                      <a:pt x="208" y="121"/>
                      <a:pt x="208" y="121"/>
                    </a:cubicBezTo>
                    <a:cubicBezTo>
                      <a:pt x="208" y="51"/>
                      <a:pt x="208" y="51"/>
                      <a:pt x="208" y="51"/>
                    </a:cubicBezTo>
                    <a:cubicBezTo>
                      <a:pt x="208" y="38"/>
                      <a:pt x="208" y="38"/>
                      <a:pt x="208" y="38"/>
                    </a:cubicBezTo>
                    <a:cubicBezTo>
                      <a:pt x="208" y="0"/>
                      <a:pt x="208" y="0"/>
                      <a:pt x="208" y="0"/>
                    </a:cubicBezTo>
                    <a:cubicBezTo>
                      <a:pt x="0" y="36"/>
                      <a:pt x="0" y="36"/>
                      <a:pt x="0" y="36"/>
                    </a:cubicBezTo>
                    <a:cubicBezTo>
                      <a:pt x="0" y="316"/>
                      <a:pt x="0" y="316"/>
                      <a:pt x="0" y="316"/>
                    </a:cubicBezTo>
                    <a:cubicBezTo>
                      <a:pt x="208" y="352"/>
                      <a:pt x="208" y="352"/>
                      <a:pt x="208" y="352"/>
                    </a:cubicBezTo>
                    <a:cubicBezTo>
                      <a:pt x="208" y="317"/>
                      <a:pt x="208" y="317"/>
                      <a:pt x="208" y="317"/>
                    </a:cubicBezTo>
                    <a:cubicBezTo>
                      <a:pt x="208" y="305"/>
                      <a:pt x="208" y="305"/>
                      <a:pt x="208" y="305"/>
                    </a:cubicBezTo>
                    <a:lnTo>
                      <a:pt x="208" y="235"/>
                    </a:lnTo>
                    <a:close/>
                    <a:moveTo>
                      <a:pt x="136" y="210"/>
                    </a:moveTo>
                    <a:cubicBezTo>
                      <a:pt x="135" y="213"/>
                      <a:pt x="135" y="215"/>
                      <a:pt x="134" y="218"/>
                    </a:cubicBezTo>
                    <a:cubicBezTo>
                      <a:pt x="133" y="220"/>
                      <a:pt x="132" y="222"/>
                      <a:pt x="131" y="224"/>
                    </a:cubicBezTo>
                    <a:cubicBezTo>
                      <a:pt x="130" y="226"/>
                      <a:pt x="128" y="227"/>
                      <a:pt x="127" y="229"/>
                    </a:cubicBezTo>
                    <a:cubicBezTo>
                      <a:pt x="125" y="231"/>
                      <a:pt x="123" y="233"/>
                      <a:pt x="120" y="234"/>
                    </a:cubicBezTo>
                    <a:cubicBezTo>
                      <a:pt x="118" y="236"/>
                      <a:pt x="115" y="237"/>
                      <a:pt x="112" y="238"/>
                    </a:cubicBezTo>
                    <a:cubicBezTo>
                      <a:pt x="109" y="239"/>
                      <a:pt x="106" y="239"/>
                      <a:pt x="103" y="240"/>
                    </a:cubicBezTo>
                    <a:cubicBezTo>
                      <a:pt x="99" y="240"/>
                      <a:pt x="96" y="240"/>
                      <a:pt x="92" y="240"/>
                    </a:cubicBezTo>
                    <a:cubicBezTo>
                      <a:pt x="89" y="240"/>
                      <a:pt x="87" y="239"/>
                      <a:pt x="84" y="239"/>
                    </a:cubicBezTo>
                    <a:cubicBezTo>
                      <a:pt x="81" y="239"/>
                      <a:pt x="79" y="238"/>
                      <a:pt x="77" y="237"/>
                    </a:cubicBezTo>
                    <a:cubicBezTo>
                      <a:pt x="74" y="236"/>
                      <a:pt x="72" y="236"/>
                      <a:pt x="70" y="235"/>
                    </a:cubicBezTo>
                    <a:cubicBezTo>
                      <a:pt x="68" y="234"/>
                      <a:pt x="66" y="232"/>
                      <a:pt x="64" y="231"/>
                    </a:cubicBezTo>
                    <a:cubicBezTo>
                      <a:pt x="64" y="203"/>
                      <a:pt x="64" y="203"/>
                      <a:pt x="64" y="203"/>
                    </a:cubicBezTo>
                    <a:cubicBezTo>
                      <a:pt x="67" y="205"/>
                      <a:pt x="69" y="207"/>
                      <a:pt x="71" y="209"/>
                    </a:cubicBezTo>
                    <a:cubicBezTo>
                      <a:pt x="73" y="211"/>
                      <a:pt x="75" y="212"/>
                      <a:pt x="78" y="213"/>
                    </a:cubicBezTo>
                    <a:cubicBezTo>
                      <a:pt x="80" y="214"/>
                      <a:pt x="82" y="215"/>
                      <a:pt x="85" y="216"/>
                    </a:cubicBezTo>
                    <a:cubicBezTo>
                      <a:pt x="87" y="217"/>
                      <a:pt x="90" y="217"/>
                      <a:pt x="93" y="217"/>
                    </a:cubicBezTo>
                    <a:cubicBezTo>
                      <a:pt x="94" y="217"/>
                      <a:pt x="95" y="217"/>
                      <a:pt x="97" y="217"/>
                    </a:cubicBezTo>
                    <a:cubicBezTo>
                      <a:pt x="98" y="217"/>
                      <a:pt x="99" y="217"/>
                      <a:pt x="100" y="216"/>
                    </a:cubicBezTo>
                    <a:cubicBezTo>
                      <a:pt x="101" y="216"/>
                      <a:pt x="102" y="216"/>
                      <a:pt x="103" y="215"/>
                    </a:cubicBezTo>
                    <a:cubicBezTo>
                      <a:pt x="104" y="215"/>
                      <a:pt x="105" y="214"/>
                      <a:pt x="105" y="213"/>
                    </a:cubicBezTo>
                    <a:cubicBezTo>
                      <a:pt x="106" y="213"/>
                      <a:pt x="106" y="212"/>
                      <a:pt x="107" y="211"/>
                    </a:cubicBezTo>
                    <a:cubicBezTo>
                      <a:pt x="107" y="211"/>
                      <a:pt x="108" y="210"/>
                      <a:pt x="108" y="209"/>
                    </a:cubicBezTo>
                    <a:cubicBezTo>
                      <a:pt x="108" y="209"/>
                      <a:pt x="109" y="208"/>
                      <a:pt x="109" y="207"/>
                    </a:cubicBezTo>
                    <a:cubicBezTo>
                      <a:pt x="109" y="206"/>
                      <a:pt x="109" y="205"/>
                      <a:pt x="109" y="204"/>
                    </a:cubicBezTo>
                    <a:cubicBezTo>
                      <a:pt x="109" y="203"/>
                      <a:pt x="109" y="202"/>
                      <a:pt x="109" y="201"/>
                    </a:cubicBezTo>
                    <a:cubicBezTo>
                      <a:pt x="108" y="200"/>
                      <a:pt x="108" y="199"/>
                      <a:pt x="108" y="198"/>
                    </a:cubicBezTo>
                    <a:cubicBezTo>
                      <a:pt x="107" y="197"/>
                      <a:pt x="107" y="196"/>
                      <a:pt x="106" y="196"/>
                    </a:cubicBezTo>
                    <a:cubicBezTo>
                      <a:pt x="105" y="195"/>
                      <a:pt x="104" y="194"/>
                      <a:pt x="104" y="193"/>
                    </a:cubicBezTo>
                    <a:cubicBezTo>
                      <a:pt x="103" y="192"/>
                      <a:pt x="102" y="191"/>
                      <a:pt x="101" y="191"/>
                    </a:cubicBezTo>
                    <a:cubicBezTo>
                      <a:pt x="100" y="190"/>
                      <a:pt x="99" y="189"/>
                      <a:pt x="98" y="188"/>
                    </a:cubicBezTo>
                    <a:cubicBezTo>
                      <a:pt x="96" y="187"/>
                      <a:pt x="95" y="187"/>
                      <a:pt x="93" y="186"/>
                    </a:cubicBezTo>
                    <a:cubicBezTo>
                      <a:pt x="92" y="185"/>
                      <a:pt x="90" y="184"/>
                      <a:pt x="88" y="183"/>
                    </a:cubicBezTo>
                    <a:cubicBezTo>
                      <a:pt x="84" y="180"/>
                      <a:pt x="81" y="178"/>
                      <a:pt x="78" y="175"/>
                    </a:cubicBezTo>
                    <a:cubicBezTo>
                      <a:pt x="75" y="172"/>
                      <a:pt x="72" y="170"/>
                      <a:pt x="70" y="166"/>
                    </a:cubicBezTo>
                    <a:cubicBezTo>
                      <a:pt x="68" y="163"/>
                      <a:pt x="67" y="160"/>
                      <a:pt x="66" y="157"/>
                    </a:cubicBezTo>
                    <a:cubicBezTo>
                      <a:pt x="65" y="153"/>
                      <a:pt x="64" y="150"/>
                      <a:pt x="64" y="146"/>
                    </a:cubicBezTo>
                    <a:cubicBezTo>
                      <a:pt x="64" y="143"/>
                      <a:pt x="64" y="140"/>
                      <a:pt x="65" y="138"/>
                    </a:cubicBezTo>
                    <a:cubicBezTo>
                      <a:pt x="65" y="135"/>
                      <a:pt x="66" y="133"/>
                      <a:pt x="67" y="130"/>
                    </a:cubicBezTo>
                    <a:cubicBezTo>
                      <a:pt x="68" y="128"/>
                      <a:pt x="69" y="126"/>
                      <a:pt x="70" y="124"/>
                    </a:cubicBezTo>
                    <a:cubicBezTo>
                      <a:pt x="71" y="122"/>
                      <a:pt x="73" y="120"/>
                      <a:pt x="74" y="118"/>
                    </a:cubicBezTo>
                    <a:cubicBezTo>
                      <a:pt x="76" y="116"/>
                      <a:pt x="78" y="115"/>
                      <a:pt x="80" y="113"/>
                    </a:cubicBezTo>
                    <a:cubicBezTo>
                      <a:pt x="82" y="112"/>
                      <a:pt x="85" y="111"/>
                      <a:pt x="87" y="110"/>
                    </a:cubicBezTo>
                    <a:cubicBezTo>
                      <a:pt x="89" y="109"/>
                      <a:pt x="92" y="108"/>
                      <a:pt x="95" y="107"/>
                    </a:cubicBezTo>
                    <a:cubicBezTo>
                      <a:pt x="97" y="107"/>
                      <a:pt x="100" y="106"/>
                      <a:pt x="103" y="106"/>
                    </a:cubicBezTo>
                    <a:cubicBezTo>
                      <a:pt x="106" y="106"/>
                      <a:pt x="109" y="106"/>
                      <a:pt x="111" y="106"/>
                    </a:cubicBezTo>
                    <a:cubicBezTo>
                      <a:pt x="114" y="106"/>
                      <a:pt x="116" y="106"/>
                      <a:pt x="118" y="106"/>
                    </a:cubicBezTo>
                    <a:cubicBezTo>
                      <a:pt x="121" y="107"/>
                      <a:pt x="123" y="107"/>
                      <a:pt x="125" y="108"/>
                    </a:cubicBezTo>
                    <a:cubicBezTo>
                      <a:pt x="127" y="108"/>
                      <a:pt x="129" y="109"/>
                      <a:pt x="131" y="109"/>
                    </a:cubicBezTo>
                    <a:cubicBezTo>
                      <a:pt x="131" y="137"/>
                      <a:pt x="131" y="137"/>
                      <a:pt x="131" y="137"/>
                    </a:cubicBezTo>
                    <a:cubicBezTo>
                      <a:pt x="129" y="136"/>
                      <a:pt x="127" y="135"/>
                      <a:pt x="125" y="133"/>
                    </a:cubicBezTo>
                    <a:cubicBezTo>
                      <a:pt x="123" y="132"/>
                      <a:pt x="121" y="131"/>
                      <a:pt x="119" y="131"/>
                    </a:cubicBezTo>
                    <a:cubicBezTo>
                      <a:pt x="116" y="130"/>
                      <a:pt x="114" y="130"/>
                      <a:pt x="112" y="129"/>
                    </a:cubicBezTo>
                    <a:cubicBezTo>
                      <a:pt x="109" y="129"/>
                      <a:pt x="107" y="129"/>
                      <a:pt x="105" y="129"/>
                    </a:cubicBezTo>
                    <a:cubicBezTo>
                      <a:pt x="104" y="129"/>
                      <a:pt x="102" y="129"/>
                      <a:pt x="101" y="129"/>
                    </a:cubicBezTo>
                    <a:cubicBezTo>
                      <a:pt x="100" y="130"/>
                      <a:pt x="99" y="130"/>
                      <a:pt x="98" y="130"/>
                    </a:cubicBezTo>
                    <a:cubicBezTo>
                      <a:pt x="97" y="131"/>
                      <a:pt x="97" y="131"/>
                      <a:pt x="96" y="131"/>
                    </a:cubicBezTo>
                    <a:cubicBezTo>
                      <a:pt x="95" y="132"/>
                      <a:pt x="94" y="132"/>
                      <a:pt x="93" y="133"/>
                    </a:cubicBezTo>
                    <a:cubicBezTo>
                      <a:pt x="93" y="134"/>
                      <a:pt x="92" y="134"/>
                      <a:pt x="92" y="135"/>
                    </a:cubicBezTo>
                    <a:cubicBezTo>
                      <a:pt x="91" y="136"/>
                      <a:pt x="91" y="137"/>
                      <a:pt x="90" y="137"/>
                    </a:cubicBezTo>
                    <a:cubicBezTo>
                      <a:pt x="90" y="138"/>
                      <a:pt x="90" y="139"/>
                      <a:pt x="90" y="140"/>
                    </a:cubicBezTo>
                    <a:cubicBezTo>
                      <a:pt x="89" y="141"/>
                      <a:pt x="89" y="142"/>
                      <a:pt x="89" y="143"/>
                    </a:cubicBezTo>
                    <a:cubicBezTo>
                      <a:pt x="89" y="144"/>
                      <a:pt x="89" y="145"/>
                      <a:pt x="90" y="146"/>
                    </a:cubicBezTo>
                    <a:cubicBezTo>
                      <a:pt x="90" y="147"/>
                      <a:pt x="90" y="147"/>
                      <a:pt x="90" y="148"/>
                    </a:cubicBezTo>
                    <a:cubicBezTo>
                      <a:pt x="90" y="149"/>
                      <a:pt x="91" y="150"/>
                      <a:pt x="91" y="151"/>
                    </a:cubicBezTo>
                    <a:cubicBezTo>
                      <a:pt x="92" y="151"/>
                      <a:pt x="92" y="152"/>
                      <a:pt x="93" y="153"/>
                    </a:cubicBezTo>
                    <a:cubicBezTo>
                      <a:pt x="93" y="153"/>
                      <a:pt x="94" y="154"/>
                      <a:pt x="95" y="155"/>
                    </a:cubicBezTo>
                    <a:cubicBezTo>
                      <a:pt x="96" y="156"/>
                      <a:pt x="97" y="156"/>
                      <a:pt x="98" y="157"/>
                    </a:cubicBezTo>
                    <a:cubicBezTo>
                      <a:pt x="99" y="158"/>
                      <a:pt x="100" y="159"/>
                      <a:pt x="102" y="159"/>
                    </a:cubicBezTo>
                    <a:cubicBezTo>
                      <a:pt x="103" y="160"/>
                      <a:pt x="105" y="161"/>
                      <a:pt x="106" y="162"/>
                    </a:cubicBezTo>
                    <a:cubicBezTo>
                      <a:pt x="109" y="163"/>
                      <a:pt x="111" y="165"/>
                      <a:pt x="113" y="166"/>
                    </a:cubicBezTo>
                    <a:cubicBezTo>
                      <a:pt x="116" y="168"/>
                      <a:pt x="118" y="169"/>
                      <a:pt x="119" y="170"/>
                    </a:cubicBezTo>
                    <a:cubicBezTo>
                      <a:pt x="121" y="172"/>
                      <a:pt x="123" y="173"/>
                      <a:pt x="124" y="174"/>
                    </a:cubicBezTo>
                    <a:cubicBezTo>
                      <a:pt x="126" y="176"/>
                      <a:pt x="127" y="177"/>
                      <a:pt x="128" y="178"/>
                    </a:cubicBezTo>
                    <a:cubicBezTo>
                      <a:pt x="129" y="180"/>
                      <a:pt x="131" y="182"/>
                      <a:pt x="132" y="184"/>
                    </a:cubicBezTo>
                    <a:cubicBezTo>
                      <a:pt x="133" y="185"/>
                      <a:pt x="134" y="187"/>
                      <a:pt x="134" y="189"/>
                    </a:cubicBezTo>
                    <a:cubicBezTo>
                      <a:pt x="135" y="191"/>
                      <a:pt x="135" y="194"/>
                      <a:pt x="136" y="196"/>
                    </a:cubicBezTo>
                    <a:cubicBezTo>
                      <a:pt x="136" y="198"/>
                      <a:pt x="136" y="200"/>
                      <a:pt x="136" y="203"/>
                    </a:cubicBezTo>
                    <a:cubicBezTo>
                      <a:pt x="136" y="205"/>
                      <a:pt x="136" y="208"/>
                      <a:pt x="136" y="2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grpSp>
    </p:spTree>
    <p:extLst>
      <p:ext uri="{BB962C8B-B14F-4D97-AF65-F5344CB8AC3E}">
        <p14:creationId xmlns:p14="http://schemas.microsoft.com/office/powerpoint/2010/main" val="53166581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9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8"/>
            <a:ext cx="6723139" cy="1793090"/>
          </a:xfrm>
          <a:noFill/>
        </p:spPr>
        <p:txBody>
          <a:bodyPr lIns="146304" tIns="91440" rIns="146304" bIns="91440" anchor="t" anchorCtr="0"/>
          <a:lstStyle>
            <a:lvl1pPr>
              <a:defRPr sz="3529" spc="-73"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5"/>
            <a:ext cx="5378503" cy="1792326"/>
          </a:xfrm>
          <a:noFill/>
        </p:spPr>
        <p:txBody>
          <a:bodyPr lIns="146304" tIns="109728" rIns="146304" bIns="109728">
            <a:noAutofit/>
          </a:bodyPr>
          <a:lstStyle>
            <a:lvl1pPr marL="0" indent="0">
              <a:spcBef>
                <a:spcPts val="0"/>
              </a:spcBef>
              <a:buNone/>
              <a:defRPr sz="205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439" y="6121377"/>
            <a:ext cx="941246" cy="269134"/>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49" y="66930"/>
            <a:ext cx="2763529" cy="1344828"/>
          </a:xfrm>
          <a:prstGeom prst="rect">
            <a:avLst/>
          </a:prstGeom>
        </p:spPr>
      </p:pic>
    </p:spTree>
    <p:extLst>
      <p:ext uri="{BB962C8B-B14F-4D97-AF65-F5344CB8AC3E}">
        <p14:creationId xmlns:p14="http://schemas.microsoft.com/office/powerpoint/2010/main" val="14409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8"/>
            <a:ext cx="6723139" cy="1793090"/>
          </a:xfrm>
          <a:noFill/>
        </p:spPr>
        <p:txBody>
          <a:bodyPr lIns="146304" tIns="91440" rIns="146304" bIns="91440" anchor="t" anchorCtr="0"/>
          <a:lstStyle>
            <a:lvl1pPr>
              <a:defRPr sz="3529" spc="-73"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5"/>
            <a:ext cx="5378503" cy="1792326"/>
          </a:xfrm>
          <a:noFill/>
        </p:spPr>
        <p:txBody>
          <a:bodyPr lIns="146304" tIns="109728" rIns="146304" bIns="109728">
            <a:noAutofit/>
          </a:bodyPr>
          <a:lstStyle>
            <a:lvl1pPr marL="0" indent="0">
              <a:spcBef>
                <a:spcPts val="0"/>
              </a:spcBef>
              <a:buNone/>
              <a:defRPr sz="205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439" y="6121976"/>
            <a:ext cx="941246" cy="267936"/>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73" y="0"/>
            <a:ext cx="2920576" cy="1421252"/>
          </a:xfrm>
          <a:prstGeom prst="rect">
            <a:avLst/>
          </a:prstGeom>
        </p:spPr>
      </p:pic>
    </p:spTree>
    <p:extLst>
      <p:ext uri="{BB962C8B-B14F-4D97-AF65-F5344CB8AC3E}">
        <p14:creationId xmlns:p14="http://schemas.microsoft.com/office/powerpoint/2010/main" val="3194536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 y="-311"/>
            <a:ext cx="9143533" cy="6858622"/>
          </a:xfrm>
          <a:prstGeom prst="rect">
            <a:avLst/>
          </a:prstGeom>
        </p:spPr>
      </p:pic>
      <p:sp>
        <p:nvSpPr>
          <p:cNvPr id="10" name="Freeform 9"/>
          <p:cNvSpPr/>
          <p:nvPr userDrawn="1"/>
        </p:nvSpPr>
        <p:spPr bwMode="white">
          <a:xfrm>
            <a:off x="0" y="-313"/>
            <a:ext cx="4908159" cy="685862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lvl="0"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6121976"/>
            <a:ext cx="941246" cy="267936"/>
          </a:xfrm>
          <a:prstGeom prst="rect">
            <a:avLst/>
          </a:prstGeom>
        </p:spPr>
      </p:pic>
      <p:sp>
        <p:nvSpPr>
          <p:cNvPr id="9" name="Title 1"/>
          <p:cNvSpPr>
            <a:spLocks noGrp="1"/>
          </p:cNvSpPr>
          <p:nvPr>
            <p:ph type="title" hasCustomPrompt="1"/>
          </p:nvPr>
        </p:nvSpPr>
        <p:spPr bwMode="auto">
          <a:xfrm>
            <a:off x="201977" y="1635915"/>
            <a:ext cx="4033864" cy="2241380"/>
          </a:xfrm>
          <a:noFill/>
        </p:spPr>
        <p:txBody>
          <a:bodyPr lIns="146304" tIns="91440" rIns="146304" bIns="91440" anchor="t" anchorCtr="0"/>
          <a:lstStyle>
            <a:lvl1pPr>
              <a:defRPr sz="3529" spc="-73"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3877276"/>
            <a:ext cx="3362761" cy="1793104"/>
          </a:xfrm>
        </p:spPr>
        <p:txBody>
          <a:bodyPr tIns="109728" bIns="109728">
            <a:noAutofit/>
          </a:bodyPr>
          <a:lstStyle>
            <a:lvl1pPr marL="0" indent="0">
              <a:spcBef>
                <a:spcPts val="0"/>
              </a:spcBef>
              <a:buNone/>
              <a:defRPr sz="2059">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873" y="0"/>
            <a:ext cx="2920576" cy="1421252"/>
          </a:xfrm>
          <a:prstGeom prst="rect">
            <a:avLst/>
          </a:prstGeom>
        </p:spPr>
      </p:pic>
    </p:spTree>
    <p:extLst>
      <p:ext uri="{BB962C8B-B14F-4D97-AF65-F5344CB8AC3E}">
        <p14:creationId xmlns:p14="http://schemas.microsoft.com/office/powerpoint/2010/main" val="257036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5836" y="-313"/>
            <a:ext cx="9138164" cy="6858314"/>
          </a:xfrm>
          <a:prstGeom prst="rect">
            <a:avLst/>
          </a:prstGeom>
        </p:spPr>
      </p:pic>
      <p:sp>
        <p:nvSpPr>
          <p:cNvPr id="10" name="Freeform 9"/>
          <p:cNvSpPr/>
          <p:nvPr userDrawn="1"/>
        </p:nvSpPr>
        <p:spPr bwMode="white">
          <a:xfrm>
            <a:off x="0" y="-313"/>
            <a:ext cx="4908159" cy="685862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lvl="0"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6121976"/>
            <a:ext cx="941246" cy="267936"/>
          </a:xfrm>
          <a:prstGeom prst="rect">
            <a:avLst/>
          </a:prstGeom>
        </p:spPr>
      </p:pic>
      <p:sp>
        <p:nvSpPr>
          <p:cNvPr id="9" name="Title 1"/>
          <p:cNvSpPr>
            <a:spLocks noGrp="1"/>
          </p:cNvSpPr>
          <p:nvPr>
            <p:ph type="title" hasCustomPrompt="1"/>
          </p:nvPr>
        </p:nvSpPr>
        <p:spPr bwMode="auto">
          <a:xfrm>
            <a:off x="201977" y="1635915"/>
            <a:ext cx="4033864" cy="2241380"/>
          </a:xfrm>
          <a:noFill/>
        </p:spPr>
        <p:txBody>
          <a:bodyPr lIns="146304" tIns="91440" rIns="146304" bIns="91440" anchor="t" anchorCtr="0"/>
          <a:lstStyle>
            <a:lvl1pPr>
              <a:defRPr sz="3529" spc="-73"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3877276"/>
            <a:ext cx="3362761" cy="1793104"/>
          </a:xfrm>
        </p:spPr>
        <p:txBody>
          <a:bodyPr tIns="109728" bIns="109728">
            <a:noAutofit/>
          </a:bodyPr>
          <a:lstStyle>
            <a:lvl1pPr marL="0" indent="0">
              <a:spcBef>
                <a:spcPts val="0"/>
              </a:spcBef>
              <a:buNone/>
              <a:defRPr sz="2059">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873" y="0"/>
            <a:ext cx="2920576" cy="1421252"/>
          </a:xfrm>
          <a:prstGeom prst="rect">
            <a:avLst/>
          </a:prstGeom>
        </p:spPr>
      </p:pic>
    </p:spTree>
    <p:extLst>
      <p:ext uri="{BB962C8B-B14F-4D97-AF65-F5344CB8AC3E}">
        <p14:creationId xmlns:p14="http://schemas.microsoft.com/office/powerpoint/2010/main" val="3885943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14"/>
            <a:ext cx="9149836" cy="6858314"/>
          </a:xfrm>
          <a:prstGeom prst="rect">
            <a:avLst/>
          </a:prstGeom>
        </p:spPr>
      </p:pic>
      <p:sp>
        <p:nvSpPr>
          <p:cNvPr id="10" name="Freeform 9"/>
          <p:cNvSpPr/>
          <p:nvPr userDrawn="1"/>
        </p:nvSpPr>
        <p:spPr bwMode="white">
          <a:xfrm>
            <a:off x="0" y="-313"/>
            <a:ext cx="4908159" cy="685862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lvl="0"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6121976"/>
            <a:ext cx="941246" cy="267936"/>
          </a:xfrm>
          <a:prstGeom prst="rect">
            <a:avLst/>
          </a:prstGeom>
        </p:spPr>
      </p:pic>
      <p:sp>
        <p:nvSpPr>
          <p:cNvPr id="9" name="Title 1"/>
          <p:cNvSpPr>
            <a:spLocks noGrp="1"/>
          </p:cNvSpPr>
          <p:nvPr>
            <p:ph type="title" hasCustomPrompt="1"/>
          </p:nvPr>
        </p:nvSpPr>
        <p:spPr bwMode="auto">
          <a:xfrm>
            <a:off x="201977" y="1635915"/>
            <a:ext cx="4033864" cy="2241380"/>
          </a:xfrm>
          <a:noFill/>
        </p:spPr>
        <p:txBody>
          <a:bodyPr lIns="146304" tIns="91440" rIns="146304" bIns="91440" anchor="t" anchorCtr="0"/>
          <a:lstStyle>
            <a:lvl1pPr>
              <a:defRPr sz="3529" spc="-73"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3877276"/>
            <a:ext cx="3362761" cy="1793104"/>
          </a:xfrm>
        </p:spPr>
        <p:txBody>
          <a:bodyPr tIns="109728" bIns="109728">
            <a:noAutofit/>
          </a:bodyPr>
          <a:lstStyle>
            <a:lvl1pPr marL="0" indent="0">
              <a:spcBef>
                <a:spcPts val="0"/>
              </a:spcBef>
              <a:buNone/>
              <a:defRPr sz="2059">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873" y="0"/>
            <a:ext cx="2920576" cy="1421252"/>
          </a:xfrm>
          <a:prstGeom prst="rect">
            <a:avLst/>
          </a:prstGeom>
        </p:spPr>
      </p:pic>
    </p:spTree>
    <p:extLst>
      <p:ext uri="{BB962C8B-B14F-4D97-AF65-F5344CB8AC3E}">
        <p14:creationId xmlns:p14="http://schemas.microsoft.com/office/powerpoint/2010/main" val="1143862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1" y="0"/>
            <a:ext cx="9144000" cy="6858309"/>
          </a:xfrm>
          <a:prstGeom prst="rect">
            <a:avLst/>
          </a:prstGeom>
        </p:spPr>
      </p:pic>
      <p:sp>
        <p:nvSpPr>
          <p:cNvPr id="10" name="Freeform 9"/>
          <p:cNvSpPr/>
          <p:nvPr userDrawn="1"/>
        </p:nvSpPr>
        <p:spPr bwMode="white">
          <a:xfrm>
            <a:off x="0" y="-313"/>
            <a:ext cx="4908159" cy="685862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lvl="0"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6121976"/>
            <a:ext cx="941246" cy="267936"/>
          </a:xfrm>
          <a:prstGeom prst="rect">
            <a:avLst/>
          </a:prstGeom>
        </p:spPr>
      </p:pic>
      <p:sp>
        <p:nvSpPr>
          <p:cNvPr id="9" name="Title 1"/>
          <p:cNvSpPr>
            <a:spLocks noGrp="1"/>
          </p:cNvSpPr>
          <p:nvPr>
            <p:ph type="title" hasCustomPrompt="1"/>
          </p:nvPr>
        </p:nvSpPr>
        <p:spPr bwMode="auto">
          <a:xfrm>
            <a:off x="201977" y="1635915"/>
            <a:ext cx="4033864" cy="2241380"/>
          </a:xfrm>
          <a:noFill/>
        </p:spPr>
        <p:txBody>
          <a:bodyPr lIns="146304" tIns="91440" rIns="146304" bIns="91440" anchor="t" anchorCtr="0"/>
          <a:lstStyle>
            <a:lvl1pPr>
              <a:defRPr sz="3529" spc="-73"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3877276"/>
            <a:ext cx="3362761" cy="1793104"/>
          </a:xfrm>
        </p:spPr>
        <p:txBody>
          <a:bodyPr tIns="109728" bIns="109728">
            <a:noAutofit/>
          </a:bodyPr>
          <a:lstStyle>
            <a:lvl1pPr marL="0" indent="0">
              <a:spcBef>
                <a:spcPts val="0"/>
              </a:spcBef>
              <a:buNone/>
              <a:defRPr sz="2059">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873" y="0"/>
            <a:ext cx="2920576" cy="1421252"/>
          </a:xfrm>
          <a:prstGeom prst="rect">
            <a:avLst/>
          </a:prstGeom>
        </p:spPr>
      </p:pic>
    </p:spTree>
    <p:extLst>
      <p:ext uri="{BB962C8B-B14F-4D97-AF65-F5344CB8AC3E}">
        <p14:creationId xmlns:p14="http://schemas.microsoft.com/office/powerpoint/2010/main" val="2136089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1" y="-313"/>
            <a:ext cx="9144000" cy="6858314"/>
          </a:xfrm>
          <a:prstGeom prst="rect">
            <a:avLst/>
          </a:prstGeom>
        </p:spPr>
      </p:pic>
      <p:sp>
        <p:nvSpPr>
          <p:cNvPr id="10" name="Freeform 9"/>
          <p:cNvSpPr/>
          <p:nvPr userDrawn="1"/>
        </p:nvSpPr>
        <p:spPr bwMode="white">
          <a:xfrm>
            <a:off x="0" y="-313"/>
            <a:ext cx="4908159" cy="685862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lvl="0"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6121976"/>
            <a:ext cx="941246" cy="267936"/>
          </a:xfrm>
          <a:prstGeom prst="rect">
            <a:avLst/>
          </a:prstGeom>
        </p:spPr>
      </p:pic>
      <p:sp>
        <p:nvSpPr>
          <p:cNvPr id="9" name="Title 1"/>
          <p:cNvSpPr>
            <a:spLocks noGrp="1"/>
          </p:cNvSpPr>
          <p:nvPr>
            <p:ph type="title" hasCustomPrompt="1"/>
          </p:nvPr>
        </p:nvSpPr>
        <p:spPr bwMode="auto">
          <a:xfrm>
            <a:off x="201977" y="1635915"/>
            <a:ext cx="4033864" cy="2241380"/>
          </a:xfrm>
          <a:noFill/>
        </p:spPr>
        <p:txBody>
          <a:bodyPr lIns="146304" tIns="91440" rIns="146304" bIns="91440" anchor="t" anchorCtr="0"/>
          <a:lstStyle>
            <a:lvl1pPr>
              <a:defRPr sz="3529" spc="-73"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3877276"/>
            <a:ext cx="3362761" cy="1793104"/>
          </a:xfrm>
        </p:spPr>
        <p:txBody>
          <a:bodyPr tIns="109728" bIns="109728">
            <a:noAutofit/>
          </a:bodyPr>
          <a:lstStyle>
            <a:lvl1pPr marL="0" indent="0">
              <a:spcBef>
                <a:spcPts val="0"/>
              </a:spcBef>
              <a:buNone/>
              <a:defRPr sz="2059">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873" y="0"/>
            <a:ext cx="2920576" cy="1421252"/>
          </a:xfrm>
          <a:prstGeom prst="rect">
            <a:avLst/>
          </a:prstGeom>
        </p:spPr>
      </p:pic>
    </p:spTree>
    <p:extLst>
      <p:ext uri="{BB962C8B-B14F-4D97-AF65-F5344CB8AC3E}">
        <p14:creationId xmlns:p14="http://schemas.microsoft.com/office/powerpoint/2010/main" val="9519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8"/>
            <a:ext cx="6723139" cy="1793090"/>
          </a:xfrm>
          <a:noFill/>
        </p:spPr>
        <p:txBody>
          <a:bodyPr lIns="146304" tIns="91440" rIns="146304" bIns="91440" anchor="t" anchorCtr="0"/>
          <a:lstStyle>
            <a:lvl1pPr>
              <a:defRPr sz="3529" spc="-73"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5"/>
            <a:ext cx="5378503" cy="1792326"/>
          </a:xfrm>
          <a:noFill/>
        </p:spPr>
        <p:txBody>
          <a:bodyPr lIns="146304" tIns="109728" rIns="146304" bIns="109728">
            <a:noAutofit/>
          </a:bodyPr>
          <a:lstStyle>
            <a:lvl1pPr marL="0" indent="0">
              <a:spcBef>
                <a:spcPts val="0"/>
              </a:spcBef>
              <a:buNone/>
              <a:defRPr sz="205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439" y="6121377"/>
            <a:ext cx="941246" cy="26913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49" y="66930"/>
            <a:ext cx="2763529" cy="1344828"/>
          </a:xfrm>
          <a:prstGeom prst="rect">
            <a:avLst/>
          </a:prstGeom>
        </p:spPr>
      </p:pic>
    </p:spTree>
    <p:extLst>
      <p:ext uri="{BB962C8B-B14F-4D97-AF65-F5344CB8AC3E}">
        <p14:creationId xmlns:p14="http://schemas.microsoft.com/office/powerpoint/2010/main" val="3113736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8"/>
            <a:ext cx="6723139" cy="1793090"/>
          </a:xfrm>
          <a:noFill/>
        </p:spPr>
        <p:txBody>
          <a:bodyPr lIns="146304" tIns="91440" rIns="146304" bIns="91440" anchor="t" anchorCtr="0"/>
          <a:lstStyle>
            <a:lvl1pPr>
              <a:defRPr sz="3529" spc="-73"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5"/>
            <a:ext cx="5378503" cy="1792326"/>
          </a:xfrm>
          <a:noFill/>
        </p:spPr>
        <p:txBody>
          <a:bodyPr lIns="146304" tIns="109728" rIns="146304" bIns="109728">
            <a:noAutofit/>
          </a:bodyPr>
          <a:lstStyle>
            <a:lvl1pPr marL="0" indent="0">
              <a:spcBef>
                <a:spcPts val="0"/>
              </a:spcBef>
              <a:buNone/>
              <a:defRPr sz="205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439" y="6121976"/>
            <a:ext cx="941246" cy="267936"/>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73" y="0"/>
            <a:ext cx="2920576" cy="1421252"/>
          </a:xfrm>
          <a:prstGeom prst="rect">
            <a:avLst/>
          </a:prstGeom>
        </p:spPr>
      </p:pic>
    </p:spTree>
    <p:extLst>
      <p:ext uri="{BB962C8B-B14F-4D97-AF65-F5344CB8AC3E}">
        <p14:creationId xmlns:p14="http://schemas.microsoft.com/office/powerpoint/2010/main" val="310993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1438342"/>
          </a:xfrm>
        </p:spPr>
        <p:txBody>
          <a:bodyPr/>
          <a:lstStyle>
            <a:lvl1pPr marL="0" indent="0">
              <a:buNone/>
              <a:defRPr>
                <a:solidFill>
                  <a:schemeClr val="tx2"/>
                </a:solidFill>
              </a:defRPr>
            </a:lvl1pPr>
            <a:lvl2pPr marL="0" indent="0">
              <a:buFontTx/>
              <a:buNone/>
              <a:defRPr sz="1471"/>
            </a:lvl2pPr>
            <a:lvl3pPr marL="168073" indent="0">
              <a:buNone/>
              <a:defRPr sz="1324"/>
            </a:lvl3pPr>
            <a:lvl4pPr marL="336146" indent="0">
              <a:buNone/>
              <a:defRPr sz="1176"/>
            </a:lvl4pPr>
            <a:lvl5pPr marL="504219" indent="0">
              <a:buNone/>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281550668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143834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471" kern="1200" spc="0" baseline="0" dirty="0" smtClean="0">
                <a:gradFill>
                  <a:gsLst>
                    <a:gs pos="1250">
                      <a:schemeClr val="tx1"/>
                    </a:gs>
                    <a:gs pos="100000">
                      <a:schemeClr val="tx1"/>
                    </a:gs>
                  </a:gsLst>
                  <a:lin ang="5400000" scaled="0"/>
                </a:gradFill>
                <a:latin typeface="+mn-lt"/>
                <a:ea typeface="+mn-ea"/>
                <a:cs typeface="+mn-cs"/>
              </a:defRPr>
            </a:lvl2pPr>
            <a:lvl3pPr marL="168073" indent="0">
              <a:buNone/>
              <a:defRPr sz="1324"/>
            </a:lvl3pPr>
            <a:lvl4pPr marL="336146" indent="0">
              <a:buNone/>
              <a:defRPr sz="1176"/>
            </a:lvl4pPr>
            <a:lvl5pPr marL="504219" indent="0">
              <a:buNone/>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193106206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438342"/>
          </a:xfrm>
        </p:spPr>
        <p:txBody>
          <a:bodyPr>
            <a:spAutoFit/>
          </a:bodyPr>
          <a:lstStyle>
            <a:lvl1pPr>
              <a:defRPr sz="2941">
                <a:solidFill>
                  <a:schemeClr val="tx2"/>
                </a:solidFill>
              </a:defRPr>
            </a:lvl1pPr>
            <a:lvl2pPr>
              <a:defRPr sz="1471"/>
            </a:lvl2pPr>
            <a:lvl3pPr>
              <a:defRPr sz="1324"/>
            </a:lvl3pPr>
            <a:lvl4pPr>
              <a:defRPr sz="1176"/>
            </a:lvl4pPr>
            <a:lvl5pPr>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307715258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438342"/>
          </a:xfrm>
        </p:spPr>
        <p:txBody>
          <a:bodyPr>
            <a:spAutoFit/>
          </a:bodyPr>
          <a:lstStyle>
            <a:lvl1pPr>
              <a:defRPr sz="2941"/>
            </a:lvl1pPr>
            <a:lvl2pPr>
              <a:defRPr sz="1471"/>
            </a:lvl2pPr>
            <a:lvl3pPr>
              <a:defRPr sz="1324"/>
            </a:lvl3pPr>
            <a:lvl4pPr>
              <a:defRPr sz="1176"/>
            </a:lvl4pPr>
            <a:lvl5pPr>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82932673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356910"/>
          </a:xfrm>
        </p:spPr>
        <p:txBody>
          <a:bodyPr wrap="square">
            <a:spAutoFit/>
          </a:bodyPr>
          <a:lstStyle>
            <a:lvl1pPr marL="0" indent="0">
              <a:spcBef>
                <a:spcPts val="900"/>
              </a:spcBef>
              <a:buClr>
                <a:schemeClr val="tx1"/>
              </a:buClr>
              <a:buFont typeface="Wingdings" pitchFamily="2" charset="2"/>
              <a:buNone/>
              <a:defRPr sz="2353">
                <a:solidFill>
                  <a:schemeClr val="tx2"/>
                </a:solidFill>
              </a:defRPr>
            </a:lvl1pPr>
            <a:lvl2pPr marL="0" indent="0">
              <a:buNone/>
              <a:defRPr lang="en-US" sz="1471" kern="1200" spc="0" baseline="0" dirty="0" smtClean="0">
                <a:gradFill>
                  <a:gsLst>
                    <a:gs pos="1250">
                      <a:schemeClr val="tx1"/>
                    </a:gs>
                    <a:gs pos="100000">
                      <a:schemeClr val="tx1"/>
                    </a:gs>
                  </a:gsLst>
                  <a:lin ang="5400000" scaled="0"/>
                </a:gradFill>
                <a:latin typeface="+mn-lt"/>
                <a:ea typeface="+mn-ea"/>
                <a:cs typeface="+mn-cs"/>
              </a:defRPr>
            </a:lvl2pPr>
            <a:lvl3pPr marL="170408" indent="0">
              <a:buNone/>
              <a:tabLst/>
              <a:defRPr sz="1324"/>
            </a:lvl3pPr>
            <a:lvl4pPr marL="338480" indent="0">
              <a:buNone/>
              <a:defRPr sz="1176"/>
            </a:lvl4pPr>
            <a:lvl5pPr marL="504219" indent="0">
              <a:buNone/>
              <a:tabLst/>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356910"/>
          </a:xfrm>
        </p:spPr>
        <p:txBody>
          <a:bodyPr wrap="square">
            <a:spAutoFit/>
          </a:bodyPr>
          <a:lstStyle>
            <a:lvl1pPr marL="0" indent="0">
              <a:spcBef>
                <a:spcPts val="900"/>
              </a:spcBef>
              <a:buClr>
                <a:schemeClr val="tx1"/>
              </a:buClr>
              <a:buFont typeface="Wingdings" pitchFamily="2" charset="2"/>
              <a:buNone/>
              <a:defRPr sz="2353">
                <a:solidFill>
                  <a:schemeClr val="tx2"/>
                </a:solidFill>
              </a:defRPr>
            </a:lvl1pPr>
            <a:lvl2pPr marL="0" indent="0">
              <a:buNone/>
              <a:defRPr lang="en-US" sz="1471" kern="1200" spc="0" baseline="0" dirty="0" smtClean="0">
                <a:gradFill>
                  <a:gsLst>
                    <a:gs pos="1250">
                      <a:schemeClr val="tx1"/>
                    </a:gs>
                    <a:gs pos="100000">
                      <a:schemeClr val="tx1"/>
                    </a:gs>
                  </a:gsLst>
                  <a:lin ang="5400000" scaled="0"/>
                </a:gradFill>
                <a:latin typeface="+mn-lt"/>
                <a:ea typeface="+mn-ea"/>
                <a:cs typeface="+mn-cs"/>
              </a:defRPr>
            </a:lvl2pPr>
            <a:lvl3pPr marL="170408" indent="0">
              <a:buNone/>
              <a:tabLst/>
              <a:defRPr sz="1324"/>
            </a:lvl3pPr>
            <a:lvl4pPr marL="338480" indent="0">
              <a:buNone/>
              <a:defRPr sz="1176"/>
            </a:lvl4pPr>
            <a:lvl5pPr marL="504219" indent="0">
              <a:buNone/>
              <a:tabLst/>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195933107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356910"/>
          </a:xfrm>
        </p:spPr>
        <p:txBody>
          <a:bodyPr wrap="square">
            <a:spAutoFit/>
          </a:bodyPr>
          <a:lstStyle>
            <a:lvl1pPr marL="0" indent="0">
              <a:spcBef>
                <a:spcPts val="900"/>
              </a:spcBef>
              <a:buClr>
                <a:schemeClr val="tx1"/>
              </a:buClr>
              <a:buFont typeface="Wingdings" pitchFamily="2" charset="2"/>
              <a:buNone/>
              <a:defRPr sz="2353"/>
            </a:lvl1pPr>
            <a:lvl2pPr marL="0" indent="0">
              <a:buNone/>
              <a:defRPr lang="en-US" sz="1471" kern="1200" spc="0" baseline="0" dirty="0" smtClean="0">
                <a:gradFill>
                  <a:gsLst>
                    <a:gs pos="1250">
                      <a:schemeClr val="tx1"/>
                    </a:gs>
                    <a:gs pos="100000">
                      <a:schemeClr val="tx1"/>
                    </a:gs>
                  </a:gsLst>
                  <a:lin ang="5400000" scaled="0"/>
                </a:gradFill>
                <a:latin typeface="+mn-lt"/>
                <a:ea typeface="+mn-ea"/>
                <a:cs typeface="+mn-cs"/>
              </a:defRPr>
            </a:lvl2pPr>
            <a:lvl3pPr marL="170408" indent="0">
              <a:buNone/>
              <a:tabLst/>
              <a:defRPr sz="1324"/>
            </a:lvl3pPr>
            <a:lvl4pPr marL="338480" indent="0">
              <a:buNone/>
              <a:defRPr sz="1176"/>
            </a:lvl4pPr>
            <a:lvl5pPr marL="504219" indent="0">
              <a:buNone/>
              <a:tabLst/>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356910"/>
          </a:xfrm>
        </p:spPr>
        <p:txBody>
          <a:bodyPr wrap="square">
            <a:spAutoFit/>
          </a:bodyPr>
          <a:lstStyle>
            <a:lvl1pPr marL="0" indent="0">
              <a:spcBef>
                <a:spcPts val="900"/>
              </a:spcBef>
              <a:buClr>
                <a:schemeClr val="tx1"/>
              </a:buClr>
              <a:buFont typeface="Wingdings" pitchFamily="2" charset="2"/>
              <a:buNone/>
              <a:defRPr sz="2353"/>
            </a:lvl1pPr>
            <a:lvl2pPr marL="0" indent="0">
              <a:buNone/>
              <a:defRPr lang="en-US" sz="1471" kern="1200" spc="0" baseline="0" dirty="0" smtClean="0">
                <a:gradFill>
                  <a:gsLst>
                    <a:gs pos="1250">
                      <a:schemeClr val="tx1"/>
                    </a:gs>
                    <a:gs pos="100000">
                      <a:schemeClr val="tx1"/>
                    </a:gs>
                  </a:gsLst>
                  <a:lin ang="5400000" scaled="0"/>
                </a:gradFill>
                <a:latin typeface="+mn-lt"/>
                <a:ea typeface="+mn-ea"/>
                <a:cs typeface="+mn-cs"/>
              </a:defRPr>
            </a:lvl2pPr>
            <a:lvl3pPr marL="170408" indent="0">
              <a:buNone/>
              <a:tabLst/>
              <a:defRPr sz="1324"/>
            </a:lvl3pPr>
            <a:lvl4pPr marL="338480" indent="0">
              <a:buNone/>
              <a:defRPr sz="1176"/>
            </a:lvl4pPr>
            <a:lvl5pPr marL="504219" indent="0">
              <a:buNone/>
              <a:tabLst/>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131916535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356910"/>
          </a:xfrm>
        </p:spPr>
        <p:txBody>
          <a:bodyPr wrap="square">
            <a:spAutoFit/>
          </a:bodyPr>
          <a:lstStyle>
            <a:lvl1pPr marL="211259" indent="-211259">
              <a:spcBef>
                <a:spcPts val="900"/>
              </a:spcBef>
              <a:buClr>
                <a:schemeClr val="tx2"/>
              </a:buClr>
              <a:buFont typeface="Arial" pitchFamily="34" charset="0"/>
              <a:buChar char="•"/>
              <a:defRPr sz="2353">
                <a:solidFill>
                  <a:schemeClr val="tx2"/>
                </a:solidFill>
              </a:defRPr>
            </a:lvl1pPr>
            <a:lvl2pPr marL="390528" indent="-171451">
              <a:defRPr sz="1471"/>
            </a:lvl2pPr>
            <a:lvl3pPr marL="514354" indent="-123826">
              <a:tabLst/>
              <a:defRPr sz="1324"/>
            </a:lvl3pPr>
            <a:lvl4pPr marL="647705" indent="-133351">
              <a:defRPr sz="1176"/>
            </a:lvl4pPr>
            <a:lvl5pPr marL="771532" indent="-123826">
              <a:tabLst/>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356910"/>
          </a:xfrm>
        </p:spPr>
        <p:txBody>
          <a:bodyPr wrap="square">
            <a:spAutoFit/>
          </a:bodyPr>
          <a:lstStyle>
            <a:lvl1pPr marL="211259" indent="-211259">
              <a:spcBef>
                <a:spcPts val="900"/>
              </a:spcBef>
              <a:buClr>
                <a:schemeClr val="tx2"/>
              </a:buClr>
              <a:buFont typeface="Arial" pitchFamily="34" charset="0"/>
              <a:buChar char="•"/>
              <a:defRPr sz="2353">
                <a:solidFill>
                  <a:schemeClr val="tx2"/>
                </a:solidFill>
              </a:defRPr>
            </a:lvl1pPr>
            <a:lvl2pPr marL="390528" indent="-171451">
              <a:defRPr sz="1471"/>
            </a:lvl2pPr>
            <a:lvl3pPr marL="514354" indent="-123826">
              <a:tabLst/>
              <a:defRPr sz="1324"/>
            </a:lvl3pPr>
            <a:lvl4pPr marL="647705" indent="-133351">
              <a:defRPr sz="1176"/>
            </a:lvl4pPr>
            <a:lvl5pPr marL="771532" indent="-123826">
              <a:tabLst/>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336159000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356910"/>
          </a:xfrm>
        </p:spPr>
        <p:txBody>
          <a:bodyPr wrap="square">
            <a:spAutoFit/>
          </a:bodyPr>
          <a:lstStyle>
            <a:lvl1pPr marL="211259" indent="-211259">
              <a:spcBef>
                <a:spcPts val="900"/>
              </a:spcBef>
              <a:buClr>
                <a:schemeClr val="tx1"/>
              </a:buClr>
              <a:buFont typeface="Arial" pitchFamily="34" charset="0"/>
              <a:buChar char="•"/>
              <a:defRPr sz="2353"/>
            </a:lvl1pPr>
            <a:lvl2pPr marL="390528" indent="-171451">
              <a:defRPr sz="1471"/>
            </a:lvl2pPr>
            <a:lvl3pPr marL="514354" indent="-123826">
              <a:tabLst/>
              <a:defRPr sz="1324"/>
            </a:lvl3pPr>
            <a:lvl4pPr marL="647705" indent="-133351">
              <a:defRPr sz="1176"/>
            </a:lvl4pPr>
            <a:lvl5pPr marL="771532" indent="-123826">
              <a:tabLst/>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356910"/>
          </a:xfrm>
        </p:spPr>
        <p:txBody>
          <a:bodyPr wrap="square">
            <a:spAutoFit/>
          </a:bodyPr>
          <a:lstStyle>
            <a:lvl1pPr marL="211259" indent="-211259">
              <a:spcBef>
                <a:spcPts val="900"/>
              </a:spcBef>
              <a:buClr>
                <a:schemeClr val="tx1"/>
              </a:buClr>
              <a:buFont typeface="Arial" pitchFamily="34" charset="0"/>
              <a:buChar char="•"/>
              <a:defRPr sz="2353"/>
            </a:lvl1pPr>
            <a:lvl2pPr marL="390528" indent="-171451">
              <a:defRPr sz="1471"/>
            </a:lvl2pPr>
            <a:lvl3pPr marL="514354" indent="-123826">
              <a:tabLst/>
              <a:defRPr sz="1324"/>
            </a:lvl3pPr>
            <a:lvl4pPr marL="647705" indent="-133351">
              <a:defRPr sz="1176"/>
            </a:lvl4pPr>
            <a:lvl5pPr marL="771532" indent="-123826">
              <a:tabLst/>
              <a:defRPr sz="10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234238232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4138331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s-ES"/>
              <a:t>Haga clic para editar el estilo de subtítulo del patrón</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s-ES"/>
              <a:t>Editar el estilo de texto del patrón</a:t>
            </a:r>
          </a:p>
        </p:txBody>
      </p:sp>
    </p:spTree>
    <p:extLst>
      <p:ext uri="{BB962C8B-B14F-4D97-AF65-F5344CB8AC3E}">
        <p14:creationId xmlns:p14="http://schemas.microsoft.com/office/powerpoint/2010/main" val="260155799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32327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5"/>
            <a:ext cx="9144000" cy="56688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defTabSz="685580" fontAlgn="base">
              <a:spcBef>
                <a:spcPct val="0"/>
              </a:spcBef>
              <a:spcAft>
                <a:spcPct val="0"/>
              </a:spcAft>
            </a:pPr>
            <a:endParaRPr lang="en-US" sz="147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316258"/>
          </a:xfrm>
        </p:spPr>
        <p:txBody>
          <a:bodyPr/>
          <a:lstStyle>
            <a:lvl1pPr marL="0" indent="0">
              <a:buNone/>
              <a:defRPr sz="205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sz="147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20" indent="0">
              <a:buNone/>
              <a:defRPr sz="132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90" indent="0">
              <a:buNone/>
              <a:defRPr sz="117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23" indent="0">
              <a:buNone/>
              <a:defRPr sz="102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4104444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171068" y="227852"/>
            <a:ext cx="8686338"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171582" y="956214"/>
            <a:ext cx="8685825" cy="510461"/>
          </a:xfrm>
          <a:prstGeom prst="rect">
            <a:avLst/>
          </a:prstGeom>
        </p:spPr>
        <p:txBody>
          <a:bodyPr/>
          <a:lstStyle>
            <a:lvl1pPr marL="0" indent="0">
              <a:buNone/>
              <a:defRPr sz="2352" baseline="0"/>
            </a:lvl1pPr>
            <a:lvl2pPr marL="252014" indent="0">
              <a:buNone/>
              <a:defRPr/>
            </a:lvl2pPr>
            <a:lvl3pPr marL="420024" indent="0">
              <a:buNone/>
              <a:defRPr/>
            </a:lvl3pPr>
            <a:lvl4pPr marL="588032" indent="0">
              <a:buNone/>
              <a:defRPr/>
            </a:lvl4pPr>
            <a:lvl5pPr marL="756041" indent="0">
              <a:buNone/>
              <a:defRPr/>
            </a:lvl5pPr>
          </a:lstStyle>
          <a:p>
            <a:pPr lvl="0"/>
            <a:r>
              <a:rPr lang="en-US" dirty="0"/>
              <a:t>Sub-header</a:t>
            </a:r>
          </a:p>
        </p:txBody>
      </p:sp>
      <p:sp>
        <p:nvSpPr>
          <p:cNvPr id="4" name="Rectangle 3"/>
          <p:cNvSpPr/>
          <p:nvPr userDrawn="1"/>
        </p:nvSpPr>
        <p:spPr bwMode="auto">
          <a:xfrm>
            <a:off x="649" y="6401975"/>
            <a:ext cx="9142703"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1673" y="6401975"/>
            <a:ext cx="966599" cy="470380"/>
          </a:xfrm>
          <a:prstGeom prst="rect">
            <a:avLst/>
          </a:prstGeom>
        </p:spPr>
      </p:pic>
    </p:spTree>
    <p:extLst>
      <p:ext uri="{BB962C8B-B14F-4D97-AF65-F5344CB8AC3E}">
        <p14:creationId xmlns:p14="http://schemas.microsoft.com/office/powerpoint/2010/main" val="325486673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1" y="0"/>
            <a:ext cx="9144000" cy="6858309"/>
          </a:xfrm>
          <a:prstGeom prst="rect">
            <a:avLst/>
          </a:prstGeom>
        </p:spPr>
      </p:pic>
      <p:sp>
        <p:nvSpPr>
          <p:cNvPr id="4" name="Freeform 3"/>
          <p:cNvSpPr/>
          <p:nvPr userDrawn="1"/>
        </p:nvSpPr>
        <p:spPr bwMode="auto">
          <a:xfrm flipH="1">
            <a:off x="4235841" y="-313"/>
            <a:ext cx="4908159" cy="685862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lvl="0"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908159" y="739374"/>
            <a:ext cx="4032744" cy="2241352"/>
          </a:xfrm>
          <a:noFill/>
        </p:spPr>
        <p:txBody>
          <a:bodyPr wrap="square" tIns="91440" bIns="91440" anchor="t" anchorCtr="0">
            <a:noAutofit/>
          </a:bodyPr>
          <a:lstStyle>
            <a:lvl1pPr>
              <a:defRPr sz="3970" spc="-73"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5580479" y="2991621"/>
            <a:ext cx="3338263" cy="1793104"/>
          </a:xfrm>
          <a:noFill/>
        </p:spPr>
        <p:txBody>
          <a:bodyPr wrap="square" lIns="182880" tIns="146304" rIns="182880" bIns="146304">
            <a:noAutofit/>
          </a:bodyPr>
          <a:lstStyle>
            <a:lvl1pPr marL="0" indent="0">
              <a:spcBef>
                <a:spcPts val="0"/>
              </a:spcBef>
              <a:buNone/>
              <a:defRPr sz="2059"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705" y="6268081"/>
            <a:ext cx="966599" cy="470380"/>
          </a:xfrm>
          <a:prstGeom prst="rect">
            <a:avLst/>
          </a:prstGeom>
        </p:spPr>
      </p:pic>
    </p:spTree>
    <p:extLst>
      <p:ext uri="{BB962C8B-B14F-4D97-AF65-F5344CB8AC3E}">
        <p14:creationId xmlns:p14="http://schemas.microsoft.com/office/powerpoint/2010/main" val="3013087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1" y="0"/>
            <a:ext cx="9144000" cy="6858309"/>
          </a:xfrm>
          <a:prstGeom prst="rect">
            <a:avLst/>
          </a:prstGeom>
        </p:spPr>
      </p:pic>
      <p:sp>
        <p:nvSpPr>
          <p:cNvPr id="4" name="Freeform 3"/>
          <p:cNvSpPr/>
          <p:nvPr userDrawn="1"/>
        </p:nvSpPr>
        <p:spPr bwMode="auto">
          <a:xfrm flipH="1">
            <a:off x="4235841" y="-313"/>
            <a:ext cx="4908159" cy="685862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lvl="0"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908159" y="739374"/>
            <a:ext cx="4032744" cy="2241352"/>
          </a:xfrm>
          <a:noFill/>
        </p:spPr>
        <p:txBody>
          <a:bodyPr wrap="square" tIns="91440" bIns="91440" anchor="t" anchorCtr="0">
            <a:noAutofit/>
          </a:bodyPr>
          <a:lstStyle>
            <a:lvl1pPr>
              <a:defRPr sz="3970" spc="-73"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5580479" y="2991621"/>
            <a:ext cx="3338263" cy="1793104"/>
          </a:xfrm>
          <a:noFill/>
        </p:spPr>
        <p:txBody>
          <a:bodyPr wrap="square" lIns="182880" tIns="146304" rIns="182880" bIns="146304">
            <a:noAutofit/>
          </a:bodyPr>
          <a:lstStyle>
            <a:lvl1pPr marL="0" indent="0">
              <a:spcBef>
                <a:spcPts val="0"/>
              </a:spcBef>
              <a:buNone/>
              <a:defRPr sz="2059"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705" y="6268081"/>
            <a:ext cx="966599" cy="470380"/>
          </a:xfrm>
          <a:prstGeom prst="rect">
            <a:avLst/>
          </a:prstGeom>
        </p:spPr>
      </p:pic>
    </p:spTree>
    <p:extLst>
      <p:ext uri="{BB962C8B-B14F-4D97-AF65-F5344CB8AC3E}">
        <p14:creationId xmlns:p14="http://schemas.microsoft.com/office/powerpoint/2010/main" val="1547608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1" y="-314"/>
            <a:ext cx="9144000" cy="6858309"/>
          </a:xfrm>
          <a:prstGeom prst="rect">
            <a:avLst/>
          </a:prstGeom>
        </p:spPr>
      </p:pic>
      <p:sp>
        <p:nvSpPr>
          <p:cNvPr id="4" name="Freeform 3"/>
          <p:cNvSpPr/>
          <p:nvPr userDrawn="1"/>
        </p:nvSpPr>
        <p:spPr bwMode="auto">
          <a:xfrm flipH="1">
            <a:off x="4235841" y="-313"/>
            <a:ext cx="4908159" cy="685862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908160" y="739374"/>
            <a:ext cx="4033911" cy="2241352"/>
          </a:xfrm>
          <a:noFill/>
        </p:spPr>
        <p:txBody>
          <a:bodyPr wrap="square" tIns="91440" bIns="91440" anchor="t" anchorCtr="0">
            <a:noAutofit/>
          </a:bodyPr>
          <a:lstStyle>
            <a:lvl1pPr>
              <a:defRPr lang="en-US" sz="4411" b="0" kern="1200" cap="none" spc="-73"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705" y="6268081"/>
            <a:ext cx="966599" cy="470380"/>
          </a:xfrm>
          <a:prstGeom prst="rect">
            <a:avLst/>
          </a:prstGeom>
        </p:spPr>
      </p:pic>
      <p:sp>
        <p:nvSpPr>
          <p:cNvPr id="8" name="Text Placeholder 4"/>
          <p:cNvSpPr>
            <a:spLocks noGrp="1"/>
          </p:cNvSpPr>
          <p:nvPr>
            <p:ph type="body" sz="quarter" idx="12" hasCustomPrompt="1"/>
          </p:nvPr>
        </p:nvSpPr>
        <p:spPr>
          <a:xfrm>
            <a:off x="5580479" y="2991621"/>
            <a:ext cx="3338263" cy="1793104"/>
          </a:xfrm>
          <a:noFill/>
        </p:spPr>
        <p:txBody>
          <a:bodyPr wrap="square" lIns="182880" tIns="146304" rIns="182880" bIns="146304">
            <a:noAutofit/>
          </a:bodyPr>
          <a:lstStyle>
            <a:lvl1pPr marL="0" indent="0">
              <a:spcBef>
                <a:spcPts val="0"/>
              </a:spcBef>
              <a:buNone/>
              <a:defRPr sz="2059"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318585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6723186" cy="856773"/>
          </a:xfrm>
          <a:noFill/>
        </p:spPr>
        <p:txBody>
          <a:bodyPr wrap="square" tIns="91440" bIns="91440" anchor="t" anchorCtr="0">
            <a:spAutoFit/>
          </a:bodyPr>
          <a:lstStyle>
            <a:lvl1pPr>
              <a:defRPr sz="4853" spc="-73"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5983854" y="1"/>
            <a:ext cx="3160147" cy="6858622"/>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9901"/>
            <a:ext cx="966599" cy="470381"/>
          </a:xfrm>
          <a:prstGeom prst="rect">
            <a:avLst/>
          </a:prstGeom>
        </p:spPr>
      </p:pic>
    </p:spTree>
    <p:extLst>
      <p:ext uri="{BB962C8B-B14F-4D97-AF65-F5344CB8AC3E}">
        <p14:creationId xmlns:p14="http://schemas.microsoft.com/office/powerpoint/2010/main" val="3839865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6723186" cy="856773"/>
          </a:xfrm>
          <a:noFill/>
        </p:spPr>
        <p:txBody>
          <a:bodyPr wrap="square" tIns="91440" bIns="91440" anchor="t" anchorCtr="0">
            <a:spAutoFit/>
          </a:bodyPr>
          <a:lstStyle>
            <a:lvl1pPr>
              <a:defRPr sz="4853" spc="-73"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5983854" y="1"/>
            <a:ext cx="3160147" cy="6858622"/>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296758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6723186" cy="856773"/>
          </a:xfrm>
          <a:noFill/>
        </p:spPr>
        <p:txBody>
          <a:bodyPr wrap="square" tIns="91440" bIns="91440" anchor="t" anchorCtr="0">
            <a:spAutoFit/>
          </a:bodyPr>
          <a:lstStyle>
            <a:lvl1pPr>
              <a:defRPr sz="4853" spc="-73"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5983854" y="1"/>
            <a:ext cx="3160147" cy="6858622"/>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368012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6723186" cy="856773"/>
          </a:xfrm>
          <a:noFill/>
        </p:spPr>
        <p:txBody>
          <a:bodyPr wrap="square" tIns="91440" bIns="91440" anchor="t" anchorCtr="0">
            <a:spAutoFit/>
          </a:bodyPr>
          <a:lstStyle>
            <a:lvl1pPr>
              <a:defRPr sz="4853" spc="-73"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5983854" y="1"/>
            <a:ext cx="3160147" cy="6858622"/>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269413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6723186" cy="856773"/>
          </a:xfrm>
          <a:noFill/>
        </p:spPr>
        <p:txBody>
          <a:bodyPr wrap="square" tIns="91440" bIns="91440" anchor="t" anchorCtr="0">
            <a:spAutoFit/>
          </a:bodyPr>
          <a:lstStyle>
            <a:lvl1pPr>
              <a:defRPr sz="4853" spc="-73"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5983854" y="1"/>
            <a:ext cx="3160147" cy="6858622"/>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2622572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6723186" cy="856773"/>
          </a:xfrm>
          <a:noFill/>
        </p:spPr>
        <p:txBody>
          <a:bodyPr wrap="square" tIns="91440" bIns="91440" anchor="t" anchorCtr="0">
            <a:spAutoFit/>
          </a:bodyPr>
          <a:lstStyle>
            <a:lvl1pPr>
              <a:defRPr sz="4853" spc="-73"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5983854" y="1"/>
            <a:ext cx="3160147" cy="6858622"/>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algn="ctr" defTabSz="68558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416805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1901"/>
            <a:ext cx="4570833"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marR="0" indent="0" algn="ctr" defTabSz="685778" rtl="0" eaLnBrk="1" fontAlgn="auto" latinLnBrk="0" hangingPunct="1">
              <a:lnSpc>
                <a:spcPct val="90000"/>
              </a:lnSpc>
              <a:spcBef>
                <a:spcPct val="20000"/>
              </a:spcBef>
              <a:spcAft>
                <a:spcPts val="0"/>
              </a:spcAft>
              <a:buClrTx/>
              <a:buSzPct val="90000"/>
              <a:buFont typeface="Arial" pitchFamily="34" charset="0"/>
              <a:buNone/>
              <a:tabLst/>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876" y="6299901"/>
            <a:ext cx="966599" cy="470381"/>
          </a:xfrm>
          <a:prstGeom prst="rect">
            <a:avLst/>
          </a:prstGeom>
        </p:spPr>
      </p:pic>
    </p:spTree>
    <p:extLst>
      <p:ext uri="{BB962C8B-B14F-4D97-AF65-F5344CB8AC3E}">
        <p14:creationId xmlns:p14="http://schemas.microsoft.com/office/powerpoint/2010/main" val="25616560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38060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329881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3902382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1"/>
            <a:ext cx="4591630" cy="685800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580"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180919" y="2197780"/>
            <a:ext cx="4054922" cy="1338636"/>
          </a:xfrm>
        </p:spPr>
        <p:txBody>
          <a:bodyPr/>
          <a:lstStyle>
            <a:lvl1pPr>
              <a:defRPr sz="2941">
                <a:solidFill>
                  <a:schemeClr val="bg1"/>
                </a:solidFill>
              </a:defRPr>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solidFill>
                  <a:schemeClr val="bg1"/>
                </a:solidFill>
              </a:defRPr>
            </a:lvl2pPr>
            <a:lvl3pPr marL="420183" indent="0">
              <a:buNone/>
              <a:defRPr sz="1471">
                <a:solidFill>
                  <a:schemeClr val="bg1"/>
                </a:solidFill>
              </a:defRPr>
            </a:lvl3pPr>
            <a:lvl4pPr>
              <a:defRPr sz="1176">
                <a:solidFill>
                  <a:schemeClr val="bg1"/>
                </a:solidFill>
              </a:defRPr>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4908161" y="2197782"/>
            <a:ext cx="4033911" cy="1338636"/>
          </a:xfrm>
        </p:spPr>
        <p:txBody>
          <a:bodyPr/>
          <a:lstStyle>
            <a:lvl1pPr>
              <a:defRPr sz="2941"/>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152011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1"/>
            <a:ext cx="4591936" cy="685800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580"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180919" y="2197782"/>
            <a:ext cx="4054922" cy="1338636"/>
          </a:xfrm>
        </p:spPr>
        <p:txBody>
          <a:bodyPr/>
          <a:lstStyle>
            <a:lvl1pPr>
              <a:defRPr sz="2941">
                <a:gradFill>
                  <a:gsLst>
                    <a:gs pos="93305">
                      <a:srgbClr val="FFFFFF"/>
                    </a:gs>
                    <a:gs pos="83000">
                      <a:srgbClr val="FFFFFF"/>
                    </a:gs>
                  </a:gsLst>
                  <a:lin ang="5400000" scaled="0"/>
                </a:gradFill>
              </a:defRPr>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gradFill>
                  <a:gsLst>
                    <a:gs pos="93305">
                      <a:srgbClr val="FFFFFF"/>
                    </a:gs>
                    <a:gs pos="83000">
                      <a:srgbClr val="FFFFFF"/>
                    </a:gs>
                  </a:gsLst>
                  <a:lin ang="5400000" scaled="0"/>
                </a:gradFill>
              </a:defRPr>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4908161" y="2197782"/>
            <a:ext cx="4033911" cy="1338636"/>
          </a:xfrm>
        </p:spPr>
        <p:txBody>
          <a:bodyPr/>
          <a:lstStyle>
            <a:lvl1pPr>
              <a:defRPr sz="2941"/>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1142995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4591936" cy="6858000"/>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580"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180919" y="2197782"/>
            <a:ext cx="4054922" cy="1338636"/>
          </a:xfrm>
        </p:spPr>
        <p:txBody>
          <a:bodyPr/>
          <a:lstStyle>
            <a:lvl1pPr>
              <a:defRPr sz="2941">
                <a:gradFill>
                  <a:gsLst>
                    <a:gs pos="93305">
                      <a:srgbClr val="FFFFFF"/>
                    </a:gs>
                    <a:gs pos="83000">
                      <a:srgbClr val="FFFFFF"/>
                    </a:gs>
                  </a:gsLst>
                  <a:lin ang="5400000" scaled="0"/>
                </a:gradFill>
              </a:defRPr>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gradFill>
                  <a:gsLst>
                    <a:gs pos="93305">
                      <a:srgbClr val="FFFFFF"/>
                    </a:gs>
                    <a:gs pos="83000">
                      <a:srgbClr val="FFFFFF"/>
                    </a:gs>
                  </a:gsLst>
                  <a:lin ang="5400000" scaled="0"/>
                </a:gradFill>
              </a:defRPr>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4908161" y="2197782"/>
            <a:ext cx="4033911" cy="1338636"/>
          </a:xfrm>
        </p:spPr>
        <p:txBody>
          <a:bodyPr/>
          <a:lstStyle>
            <a:lvl1pPr>
              <a:defRPr sz="2941"/>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1130249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4591936" cy="685800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580"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180919" y="2197782"/>
            <a:ext cx="4054922" cy="1338636"/>
          </a:xfrm>
        </p:spPr>
        <p:txBody>
          <a:bodyPr/>
          <a:lstStyle>
            <a:lvl1pPr>
              <a:defRPr sz="2941">
                <a:gradFill>
                  <a:gsLst>
                    <a:gs pos="93305">
                      <a:srgbClr val="FFFFFF"/>
                    </a:gs>
                    <a:gs pos="83000">
                      <a:srgbClr val="FFFFFF"/>
                    </a:gs>
                  </a:gsLst>
                  <a:lin ang="5400000" scaled="0"/>
                </a:gradFill>
              </a:defRPr>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gradFill>
                  <a:gsLst>
                    <a:gs pos="93305">
                      <a:srgbClr val="FFFFFF"/>
                    </a:gs>
                    <a:gs pos="83000">
                      <a:srgbClr val="FFFFFF"/>
                    </a:gs>
                  </a:gsLst>
                  <a:lin ang="5400000" scaled="0"/>
                </a:gradFill>
              </a:defRPr>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4908161" y="2197782"/>
            <a:ext cx="4033911" cy="1338636"/>
          </a:xfrm>
        </p:spPr>
        <p:txBody>
          <a:bodyPr/>
          <a:lstStyle>
            <a:lvl1pPr>
              <a:defRPr sz="2941"/>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3415493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4591936" cy="685800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580"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180919" y="2197780"/>
            <a:ext cx="4054922" cy="1338636"/>
          </a:xfrm>
        </p:spPr>
        <p:txBody>
          <a:bodyPr/>
          <a:lstStyle>
            <a:lvl1pPr>
              <a:defRPr sz="2941">
                <a:solidFill>
                  <a:schemeClr val="bg1">
                    <a:lumMod val="50000"/>
                  </a:schemeClr>
                </a:solidFill>
              </a:defRPr>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solidFill>
                  <a:schemeClr val="bg1">
                    <a:lumMod val="50000"/>
                  </a:schemeClr>
                </a:solidFill>
              </a:defRPr>
            </a:lvl2pPr>
            <a:lvl3pPr marL="420183" indent="0">
              <a:buNone/>
              <a:defRPr sz="1471">
                <a:solidFill>
                  <a:schemeClr val="bg1">
                    <a:lumMod val="50000"/>
                  </a:schemeClr>
                </a:solidFill>
              </a:defRPr>
            </a:lvl3pPr>
            <a:lvl4pPr>
              <a:defRPr sz="1176">
                <a:solidFill>
                  <a:schemeClr val="bg1">
                    <a:lumMod val="50000"/>
                  </a:schemeClr>
                </a:solidFill>
              </a:defRPr>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4908161" y="2197782"/>
            <a:ext cx="4033911" cy="1338636"/>
          </a:xfrm>
        </p:spPr>
        <p:txBody>
          <a:bodyPr/>
          <a:lstStyle>
            <a:lvl1pPr>
              <a:defRPr sz="2941"/>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4521215" y="6371637"/>
            <a:ext cx="1121337" cy="237600"/>
          </a:xfrm>
          <a:prstGeom prst="rect">
            <a:avLst/>
          </a:prstGeom>
          <a:noFill/>
        </p:spPr>
        <p:txBody>
          <a:bodyPr wrap="none" lIns="107571" tIns="67232" rIns="107571" bIns="67232" rtlCol="0">
            <a:spAutoFit/>
          </a:bodyPr>
          <a:lstStyle/>
          <a:p>
            <a:pPr>
              <a:lnSpc>
                <a:spcPct val="90000"/>
              </a:lnSpc>
              <a:spcAft>
                <a:spcPts val="0"/>
              </a:spcAft>
            </a:pPr>
            <a:r>
              <a:rPr lang="en-US" sz="735" dirty="0">
                <a:gradFill>
                  <a:gsLst>
                    <a:gs pos="2917">
                      <a:schemeClr val="bg1"/>
                    </a:gs>
                    <a:gs pos="30000">
                      <a:schemeClr val="bg1"/>
                    </a:gs>
                  </a:gsLst>
                  <a:lin ang="5400000" scaled="0"/>
                </a:gradFill>
              </a:rPr>
              <a:t>http://dev.office.com/</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9901"/>
            <a:ext cx="966599" cy="470381"/>
          </a:xfrm>
          <a:prstGeom prst="rect">
            <a:avLst/>
          </a:prstGeom>
        </p:spPr>
      </p:pic>
    </p:spTree>
    <p:extLst>
      <p:ext uri="{BB962C8B-B14F-4D97-AF65-F5344CB8AC3E}">
        <p14:creationId xmlns:p14="http://schemas.microsoft.com/office/powerpoint/2010/main" val="299683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4591936" cy="6858000"/>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580"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180919" y="2197782"/>
            <a:ext cx="4054922" cy="1338636"/>
          </a:xfrm>
        </p:spPr>
        <p:txBody>
          <a:bodyPr/>
          <a:lstStyle>
            <a:lvl1pPr>
              <a:defRPr sz="2941">
                <a:gradFill>
                  <a:gsLst>
                    <a:gs pos="93305">
                      <a:srgbClr val="FFFFFF"/>
                    </a:gs>
                    <a:gs pos="83000">
                      <a:srgbClr val="FFFFFF"/>
                    </a:gs>
                  </a:gsLst>
                  <a:lin ang="5400000" scaled="0"/>
                </a:gradFill>
              </a:defRPr>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gradFill>
                  <a:gsLst>
                    <a:gs pos="93305">
                      <a:srgbClr val="FFFFFF"/>
                    </a:gs>
                    <a:gs pos="83000">
                      <a:srgbClr val="FFFFFF"/>
                    </a:gs>
                  </a:gsLst>
                  <a:lin ang="5400000" scaled="0"/>
                </a:gradFill>
              </a:defRPr>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4908161" y="2197782"/>
            <a:ext cx="4033911" cy="1338636"/>
          </a:xfrm>
        </p:spPr>
        <p:txBody>
          <a:bodyPr/>
          <a:lstStyle>
            <a:lvl1pPr>
              <a:defRPr sz="2941"/>
            </a:lvl1pPr>
            <a:lvl2pPr marL="252110" marR="0" indent="0" algn="l" defTabSz="685778" rtl="0" eaLnBrk="1" fontAlgn="auto" latinLnBrk="0" hangingPunct="1">
              <a:lnSpc>
                <a:spcPct val="90000"/>
              </a:lnSpc>
              <a:spcBef>
                <a:spcPct val="20000"/>
              </a:spcBef>
              <a:spcAft>
                <a:spcPts val="0"/>
              </a:spcAft>
              <a:buClrTx/>
              <a:buSzPct val="90000"/>
              <a:buFont typeface="Arial" pitchFamily="34" charset="0"/>
              <a:buNone/>
              <a:tabLst/>
              <a:defRPr sz="1764"/>
            </a:lvl2pPr>
            <a:lvl3pPr marL="420183" indent="0">
              <a:buNone/>
              <a:defRPr sz="1471"/>
            </a:lvl3pPr>
            <a:lvl4pPr>
              <a:defRPr sz="1176"/>
            </a:lvl4pPr>
            <a:lvl5pPr>
              <a:defRPr sz="1176"/>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76" y="6294875"/>
            <a:ext cx="966599" cy="470380"/>
          </a:xfrm>
          <a:prstGeom prst="rect">
            <a:avLst/>
          </a:prstGeom>
        </p:spPr>
      </p:pic>
    </p:spTree>
    <p:extLst>
      <p:ext uri="{BB962C8B-B14F-4D97-AF65-F5344CB8AC3E}">
        <p14:creationId xmlns:p14="http://schemas.microsoft.com/office/powerpoint/2010/main" val="3376379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171616"/>
            <a:ext cx="8740141" cy="296495"/>
          </a:xfrm>
          <a:prstGeom prst="rect">
            <a:avLst/>
          </a:prstGeom>
          <a:noFill/>
          <a:ln w="12700">
            <a:noFill/>
            <a:miter lim="800000"/>
            <a:headEnd type="none" w="sm" len="sm"/>
            <a:tailEnd type="none" w="sm" len="sm"/>
          </a:ln>
          <a:effectLst/>
        </p:spPr>
        <p:txBody>
          <a:bodyPr vert="horz" wrap="square" lIns="134463" tIns="107571" rIns="134463" bIns="107571" numCol="1" anchor="t" anchorCtr="0" compatLnSpc="1">
            <a:prstTxWarp prst="textNoShape">
              <a:avLst/>
            </a:prstTxWarp>
            <a:spAutoFit/>
          </a:bodyPr>
          <a:lstStyle/>
          <a:p>
            <a:pPr defTabSz="685446"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652" y="3083653"/>
            <a:ext cx="2420347" cy="692057"/>
          </a:xfrm>
          <a:prstGeom prst="rect">
            <a:avLst/>
          </a:prstGeom>
        </p:spPr>
      </p:pic>
    </p:spTree>
    <p:extLst>
      <p:ext uri="{BB962C8B-B14F-4D97-AF65-F5344CB8AC3E}">
        <p14:creationId xmlns:p14="http://schemas.microsoft.com/office/powerpoint/2010/main" val="16707473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171616"/>
            <a:ext cx="8740141" cy="296495"/>
          </a:xfrm>
          <a:prstGeom prst="rect">
            <a:avLst/>
          </a:prstGeom>
          <a:noFill/>
          <a:ln w="12700">
            <a:noFill/>
            <a:miter lim="800000"/>
            <a:headEnd type="none" w="sm" len="sm"/>
            <a:tailEnd type="none" w="sm" len="sm"/>
          </a:ln>
          <a:effectLst/>
        </p:spPr>
        <p:txBody>
          <a:bodyPr vert="horz" wrap="square" lIns="134463" tIns="107571" rIns="134463" bIns="107571" numCol="1" anchor="t" anchorCtr="0" compatLnSpc="1">
            <a:prstTxWarp prst="textNoShape">
              <a:avLst/>
            </a:prstTxWarp>
            <a:spAutoFit/>
          </a:bodyPr>
          <a:lstStyle/>
          <a:p>
            <a:pPr defTabSz="685446"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3" y="3083653"/>
            <a:ext cx="2420347" cy="692059"/>
          </a:xfrm>
          <a:prstGeom prst="rect">
            <a:avLst/>
          </a:prstGeom>
        </p:spPr>
      </p:pic>
    </p:spTree>
    <p:extLst>
      <p:ext uri="{BB962C8B-B14F-4D97-AF65-F5344CB8AC3E}">
        <p14:creationId xmlns:p14="http://schemas.microsoft.com/office/powerpoint/2010/main" val="4104779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7"/>
            <a:ext cx="8740142" cy="1522148"/>
          </a:xfrm>
          <a:prstGeom prst="rect">
            <a:avLst/>
          </a:prstGeom>
        </p:spPr>
        <p:txBody>
          <a:bodyPr/>
          <a:lstStyle>
            <a:lvl1pPr marL="213594" indent="-21359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3" indent="-206590">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6" indent="-213594">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50" indent="-168073">
              <a:buClr>
                <a:schemeClr val="tx1"/>
              </a:buClr>
              <a:buSzPct val="90000"/>
              <a:buFont typeface="Arial" pitchFamily="34" charset="0"/>
              <a:buChar char="•"/>
              <a:defRPr sz="132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22" indent="-168073">
              <a:buClr>
                <a:schemeClr val="tx1"/>
              </a:buClr>
              <a:buSzPct val="90000"/>
              <a:buFont typeface="Arial" pitchFamily="34" charset="0"/>
              <a:buChar char="•"/>
              <a:defRPr sz="1176">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27688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6"/>
            <a:ext cx="7394337" cy="917752"/>
          </a:xfrm>
          <a:noFill/>
        </p:spPr>
        <p:txBody>
          <a:bodyPr tIns="91440" bIns="91440" anchor="t" anchorCtr="0">
            <a:spAutoFit/>
          </a:bodyPr>
          <a:lstStyle>
            <a:lvl1pPr>
              <a:defRPr sz="5293" spc="-73"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4521215" y="6371637"/>
            <a:ext cx="1121337" cy="237600"/>
          </a:xfrm>
          <a:prstGeom prst="rect">
            <a:avLst/>
          </a:prstGeom>
          <a:noFill/>
        </p:spPr>
        <p:txBody>
          <a:bodyPr wrap="none" lIns="107571" tIns="67232" rIns="107571" bIns="67232" rtlCol="0">
            <a:spAutoFit/>
          </a:bodyPr>
          <a:lstStyle/>
          <a:p>
            <a:pPr>
              <a:lnSpc>
                <a:spcPct val="90000"/>
              </a:lnSpc>
              <a:spcAft>
                <a:spcPts val="0"/>
              </a:spcAft>
            </a:pPr>
            <a:r>
              <a:rPr lang="en-US" sz="735"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3545889" y="6345596"/>
            <a:ext cx="2056641" cy="364224"/>
          </a:xfrm>
          <a:prstGeom prst="rect">
            <a:avLst/>
          </a:prstGeom>
        </p:spPr>
        <p:txBody>
          <a:bodyPr vert="horz" lIns="91440" tIns="45720" rIns="91440" bIns="45720" rtlCol="0" anchor="ctr"/>
          <a:lstStyle>
            <a:lvl1pPr marL="0" algn="l" defTabSz="685778" rtl="0" eaLnBrk="1" latinLnBrk="0" hangingPunct="1">
              <a:lnSpc>
                <a:spcPct val="90000"/>
              </a:lnSpc>
              <a:spcAft>
                <a:spcPts val="0"/>
              </a:spcAft>
              <a:defRPr lang="en-US" sz="735"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320987" y="6348420"/>
            <a:ext cx="517685" cy="218513"/>
          </a:xfrm>
          <a:prstGeom prst="rect">
            <a:avLst/>
          </a:prstGeom>
        </p:spPr>
      </p:pic>
    </p:spTree>
    <p:extLst>
      <p:ext uri="{BB962C8B-B14F-4D97-AF65-F5344CB8AC3E}">
        <p14:creationId xmlns:p14="http://schemas.microsoft.com/office/powerpoint/2010/main" val="3457810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5609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solidFill>
                  <a:schemeClr val="accent1"/>
                </a:solidFill>
              </a:defRPr>
            </a:lvl1pPr>
          </a:lstStyle>
          <a:p>
            <a:r>
              <a:rPr lang="es-ES"/>
              <a:t>Haga clic para modificar el estilo de título del patrón</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Editar el estilo de texto del patrón</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Editar el estilo de texto del patrón</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Editar el estilo de texto del patrón</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Segundo nivel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Tercer nivel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Cuarto nivel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Quinto nivel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390627" y="1965601"/>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4712727" y="1965601"/>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Editar el estilo de texto del patrón</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Editar el estilo de texto del patrón</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Editar el estilo de texto del patrón</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390627" y="1965601"/>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4712727" y="1965601"/>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Editar el estilo de texto del patrón</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Editar el estilo de texto del patrón</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Editar el estilo de texto del patrón</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391602" y="1966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Text Placeholder 6"/>
          <p:cNvSpPr>
            <a:spLocks noGrp="1"/>
          </p:cNvSpPr>
          <p:nvPr>
            <p:ph type="body" sz="quarter" idx="11"/>
          </p:nvPr>
        </p:nvSpPr>
        <p:spPr>
          <a:xfrm>
            <a:off x="4713245" y="19656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Editar el estilo de texto del patrón</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Segundo nivel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Tercer nivel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Cuarto nivel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Quinto nivel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Editar el estilo de texto del patrón</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Editar el estilo de texto del patrón</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1"/>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681905"/>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Editar el estilo de texto del patrón</a:t>
            </a:r>
          </a:p>
        </p:txBody>
      </p:sp>
      <p:sp>
        <p:nvSpPr>
          <p:cNvPr id="12" name="Title 11"/>
          <p:cNvSpPr>
            <a:spLocks noGrp="1"/>
          </p:cNvSpPr>
          <p:nvPr>
            <p:ph type="title"/>
          </p:nvPr>
        </p:nvSpPr>
        <p:spPr/>
        <p:txBody>
          <a:bodyPr>
            <a:noAutofit/>
          </a:bodyPr>
          <a:lstStyle>
            <a:lvl1pPr>
              <a:defRPr>
                <a:solidFill>
                  <a:srgbClr val="333333"/>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Editar el estilo de texto del patrón</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Editar el estilo de texto del patrón</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Editar el estilo de texto del patrón</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Editar el estilo de texto del patrón</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Editar el estilo de texto del patrón</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Editar el estilo de texto del patrón</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4"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Editar el estilo de texto del patrón</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Editar el estilo de texto del patrón</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4"/>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1"/>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s-ES"/>
              <a:t>Editar el estilo de texto del patrón</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2" y="13725"/>
            <a:ext cx="265737"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1"/>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s-ES"/>
              <a:t>Haga clic en el icono para agregar una imagen</a:t>
            </a:r>
            <a:endParaRPr lang="en-US" dirty="0"/>
          </a:p>
        </p:txBody>
      </p:sp>
      <p:sp>
        <p:nvSpPr>
          <p:cNvPr id="17" name="Title 16"/>
          <p:cNvSpPr>
            <a:spLocks noGrp="1"/>
          </p:cNvSpPr>
          <p:nvPr>
            <p:ph type="title" hasCustomPrompt="1"/>
          </p:nvPr>
        </p:nvSpPr>
        <p:spPr>
          <a:xfrm>
            <a:off x="0" y="1219200"/>
            <a:ext cx="36576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18288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24384"/>
            <a:ext cx="1143000" cy="559816"/>
          </a:xfrm>
        </p:spPr>
        <p:txBody>
          <a:bodyPr/>
          <a:lstStyle/>
          <a:p>
            <a:r>
              <a:rPr lang="es-ES"/>
              <a:t>Haga clic en el icono para agregar una imagen</a:t>
            </a:r>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5" name="1 Título"/>
          <p:cNvSpPr>
            <a:spLocks noGrp="1"/>
          </p:cNvSpPr>
          <p:nvPr>
            <p:ph type="ctrTitle"/>
          </p:nvPr>
        </p:nvSpPr>
        <p:spPr>
          <a:xfrm>
            <a:off x="384933" y="5453629"/>
            <a:ext cx="6650050" cy="522485"/>
          </a:xfrm>
        </p:spPr>
        <p:txBody>
          <a:bodyPr>
            <a:noAutofit/>
          </a:bodyPr>
          <a:lstStyle>
            <a:lvl1pPr>
              <a:defRPr sz="2449" baseline="0">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8" name="2 Subtítulo"/>
          <p:cNvSpPr>
            <a:spLocks noGrp="1"/>
          </p:cNvSpPr>
          <p:nvPr>
            <p:ph type="subTitle" idx="1"/>
          </p:nvPr>
        </p:nvSpPr>
        <p:spPr>
          <a:xfrm>
            <a:off x="384932" y="6041425"/>
            <a:ext cx="6586999" cy="391864"/>
          </a:xfrm>
        </p:spPr>
        <p:txBody>
          <a:bodyPr anchor="ctr">
            <a:normAutofit/>
          </a:bodyPr>
          <a:lstStyle>
            <a:lvl1pPr marL="0" marR="0" indent="0" algn="l" defTabSz="677172" rtl="0" eaLnBrk="1" fontAlgn="auto" latinLnBrk="0" hangingPunct="1">
              <a:lnSpc>
                <a:spcPct val="100000"/>
              </a:lnSpc>
              <a:spcBef>
                <a:spcPct val="0"/>
              </a:spcBef>
              <a:spcAft>
                <a:spcPts val="0"/>
              </a:spcAft>
              <a:buClrTx/>
              <a:buSzTx/>
              <a:buFontTx/>
              <a:buNone/>
              <a:tabLst/>
              <a:defRPr sz="1020">
                <a:solidFill>
                  <a:schemeClr val="tx1"/>
                </a:solidFill>
              </a:defRPr>
            </a:lvl1pPr>
            <a:lvl2pPr marL="338586" indent="0" algn="ctr">
              <a:buNone/>
              <a:defRPr>
                <a:solidFill>
                  <a:schemeClr val="tx1">
                    <a:tint val="75000"/>
                  </a:schemeClr>
                </a:solidFill>
              </a:defRPr>
            </a:lvl2pPr>
            <a:lvl3pPr marL="677172" indent="0" algn="ctr">
              <a:buNone/>
              <a:defRPr>
                <a:solidFill>
                  <a:schemeClr val="tx1">
                    <a:tint val="75000"/>
                  </a:schemeClr>
                </a:solidFill>
              </a:defRPr>
            </a:lvl3pPr>
            <a:lvl4pPr marL="1015758" indent="0" algn="ctr">
              <a:buNone/>
              <a:defRPr>
                <a:solidFill>
                  <a:schemeClr val="tx1">
                    <a:tint val="75000"/>
                  </a:schemeClr>
                </a:solidFill>
              </a:defRPr>
            </a:lvl4pPr>
            <a:lvl5pPr marL="1354343" indent="0" algn="ctr">
              <a:buNone/>
              <a:defRPr>
                <a:solidFill>
                  <a:schemeClr val="tx1">
                    <a:tint val="75000"/>
                  </a:schemeClr>
                </a:solidFill>
              </a:defRPr>
            </a:lvl5pPr>
            <a:lvl6pPr marL="1692929" indent="0" algn="ctr">
              <a:buNone/>
              <a:defRPr>
                <a:solidFill>
                  <a:schemeClr val="tx1">
                    <a:tint val="75000"/>
                  </a:schemeClr>
                </a:solidFill>
              </a:defRPr>
            </a:lvl6pPr>
            <a:lvl7pPr marL="2031515" indent="0" algn="ctr">
              <a:buNone/>
              <a:defRPr>
                <a:solidFill>
                  <a:schemeClr val="tx1">
                    <a:tint val="75000"/>
                  </a:schemeClr>
                </a:solidFill>
              </a:defRPr>
            </a:lvl7pPr>
            <a:lvl8pPr marL="2370101" indent="0" algn="ctr">
              <a:buNone/>
              <a:defRPr>
                <a:solidFill>
                  <a:schemeClr val="tx1">
                    <a:tint val="75000"/>
                  </a:schemeClr>
                </a:solidFill>
              </a:defRPr>
            </a:lvl8pPr>
            <a:lvl9pPr marL="2708688" indent="0" algn="ctr">
              <a:buNone/>
              <a:defRPr>
                <a:solidFill>
                  <a:schemeClr val="tx1">
                    <a:tint val="75000"/>
                  </a:schemeClr>
                </a:solidFill>
              </a:defRPr>
            </a:lvl9pPr>
          </a:lstStyle>
          <a:p>
            <a:pPr marL="0" marR="0" lvl="0" indent="0" algn="l" defTabSz="677172" rtl="0" eaLnBrk="1" fontAlgn="auto" latinLnBrk="0" hangingPunct="1">
              <a:lnSpc>
                <a:spcPct val="100000"/>
              </a:lnSpc>
              <a:spcBef>
                <a:spcPct val="0"/>
              </a:spcBef>
              <a:spcAft>
                <a:spcPts val="0"/>
              </a:spcAft>
              <a:buClrTx/>
              <a:buSzTx/>
              <a:buFontTx/>
              <a:buNone/>
              <a:tabLst/>
              <a:defRPr/>
            </a:pPr>
            <a:r>
              <a:rPr kumimoji="0" lang="es-ES" sz="1020" b="0" i="0" u="none" strike="noStrike" kern="1200" cap="none" spc="0" normalizeH="0" baseline="0" noProof="0">
                <a:ln>
                  <a:noFill/>
                </a:ln>
                <a:solidFill>
                  <a:schemeClr val="tx1"/>
                </a:solidFill>
                <a:effectLst/>
                <a:uLnTx/>
                <a:uFillTx/>
                <a:latin typeface="Segoe UI" pitchFamily="34" charset="0"/>
                <a:cs typeface="Segoe UI" pitchFamily="34" charset="0"/>
              </a:rPr>
              <a:t>Haga clic para modificar el estilo de subtítulo del patrón</a:t>
            </a:r>
            <a:endParaRPr kumimoji="0" lang="es-ES" sz="102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p:txBody>
      </p:sp>
      <p:sp>
        <p:nvSpPr>
          <p:cNvPr id="13" name="Rectángulo 12"/>
          <p:cNvSpPr/>
          <p:nvPr/>
        </p:nvSpPr>
        <p:spPr>
          <a:xfrm>
            <a:off x="2" y="1"/>
            <a:ext cx="9143999" cy="508873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24" dirty="0">
                <a:solidFill>
                  <a:prstClr val="white"/>
                </a:solidFill>
              </a:rPr>
              <a:t>               </a:t>
            </a:r>
          </a:p>
        </p:txBody>
      </p:sp>
      <p:pic>
        <p:nvPicPr>
          <p:cNvPr id="14" name="Imagen 13"/>
          <p:cNvPicPr>
            <a:picLocks noChangeAspect="1"/>
          </p:cNvPicPr>
          <p:nvPr/>
        </p:nvPicPr>
        <p:blipFill>
          <a:blip r:embed="rId2"/>
          <a:stretch>
            <a:fillRect/>
          </a:stretch>
        </p:blipFill>
        <p:spPr>
          <a:xfrm>
            <a:off x="4177433" y="2016195"/>
            <a:ext cx="2499357" cy="3072541"/>
          </a:xfrm>
          <a:prstGeom prst="rect">
            <a:avLst/>
          </a:prstGeom>
        </p:spPr>
      </p:pic>
      <p:sp>
        <p:nvSpPr>
          <p:cNvPr id="15" name="CuadroTexto 14"/>
          <p:cNvSpPr txBox="1"/>
          <p:nvPr/>
        </p:nvSpPr>
        <p:spPr>
          <a:xfrm>
            <a:off x="340139" y="2357490"/>
            <a:ext cx="3497155" cy="762003"/>
          </a:xfrm>
          <a:prstGeom prst="rect">
            <a:avLst/>
          </a:prstGeom>
          <a:noFill/>
        </p:spPr>
        <p:txBody>
          <a:bodyPr wrap="square" rtlCol="0">
            <a:spAutoFit/>
          </a:bodyPr>
          <a:lstStyle/>
          <a:p>
            <a:r>
              <a:rPr lang="es-ES" sz="2176" dirty="0">
                <a:solidFill>
                  <a:prstClr val="black"/>
                </a:solidFill>
                <a:latin typeface="Segoe UI Light" panose="020B0502040204020203" pitchFamily="34" charset="0"/>
                <a:cs typeface="Segoe UI Light" panose="020B0502040204020203" pitchFamily="34" charset="0"/>
              </a:rPr>
              <a:t>una consultora tecnológica que piensa en </a:t>
            </a:r>
            <a:r>
              <a:rPr lang="es-ES" sz="2176" dirty="0">
                <a:solidFill>
                  <a:srgbClr val="377631"/>
                </a:solidFill>
                <a:latin typeface="Segoe UI" panose="020B0502040204020203" pitchFamily="34" charset="0"/>
                <a:cs typeface="Segoe UI" panose="020B0502040204020203" pitchFamily="34" charset="0"/>
              </a:rPr>
              <a:t>c</a:t>
            </a:r>
            <a:r>
              <a:rPr lang="es-ES" sz="2176" dirty="0">
                <a:solidFill>
                  <a:srgbClr val="4AAC33"/>
                </a:solidFill>
                <a:latin typeface="Segoe UI" panose="020B0502040204020203" pitchFamily="34" charset="0"/>
                <a:cs typeface="Segoe UI" panose="020B0502040204020203" pitchFamily="34" charset="0"/>
              </a:rPr>
              <a:t>o</a:t>
            </a:r>
            <a:r>
              <a:rPr lang="es-ES" sz="2176" dirty="0">
                <a:solidFill>
                  <a:srgbClr val="0EA5DF"/>
                </a:solidFill>
                <a:latin typeface="Segoe UI" panose="020B0502040204020203" pitchFamily="34" charset="0"/>
                <a:cs typeface="Segoe UI" panose="020B0502040204020203" pitchFamily="34" charset="0"/>
              </a:rPr>
              <a:t>l</a:t>
            </a:r>
            <a:r>
              <a:rPr lang="es-ES" sz="2176" dirty="0">
                <a:solidFill>
                  <a:srgbClr val="444797"/>
                </a:solidFill>
                <a:latin typeface="Segoe UI" panose="020B0502040204020203" pitchFamily="34" charset="0"/>
                <a:cs typeface="Segoe UI" panose="020B0502040204020203" pitchFamily="34" charset="0"/>
              </a:rPr>
              <a:t>o</a:t>
            </a:r>
            <a:r>
              <a:rPr lang="es-ES" sz="2176" dirty="0">
                <a:solidFill>
                  <a:srgbClr val="6A398E"/>
                </a:solidFill>
                <a:latin typeface="Segoe UI" panose="020B0502040204020203" pitchFamily="34" charset="0"/>
                <a:cs typeface="Segoe UI" panose="020B0502040204020203" pitchFamily="34" charset="0"/>
              </a:rPr>
              <a:t>r</a:t>
            </a:r>
            <a:r>
              <a:rPr lang="es-ES" sz="2176" dirty="0">
                <a:solidFill>
                  <a:srgbClr val="9F3E8F"/>
                </a:solidFill>
                <a:latin typeface="Segoe UI" panose="020B0502040204020203" pitchFamily="34" charset="0"/>
                <a:cs typeface="Segoe UI" panose="020B0502040204020203" pitchFamily="34" charset="0"/>
              </a:rPr>
              <a:t>e</a:t>
            </a:r>
            <a:r>
              <a:rPr lang="es-ES" sz="2176" dirty="0">
                <a:solidFill>
                  <a:srgbClr val="C01B37"/>
                </a:solidFill>
                <a:latin typeface="Segoe UI" panose="020B0502040204020203" pitchFamily="34" charset="0"/>
                <a:cs typeface="Segoe UI" panose="020B0502040204020203" pitchFamily="34" charset="0"/>
              </a:rPr>
              <a:t>s</a:t>
            </a:r>
            <a:r>
              <a:rPr lang="es-ES" sz="2176" dirty="0">
                <a:solidFill>
                  <a:prstClr val="black"/>
                </a:solidFill>
                <a:latin typeface="Segoe UI" panose="020B0502040204020203" pitchFamily="34" charset="0"/>
                <a:cs typeface="Segoe UI" panose="020B0502040204020203" pitchFamily="34" charset="0"/>
              </a:rPr>
              <a:t> </a:t>
            </a:r>
          </a:p>
        </p:txBody>
      </p:sp>
      <p:sp>
        <p:nvSpPr>
          <p:cNvPr id="16" name="CuadroTexto 15"/>
          <p:cNvSpPr txBox="1"/>
          <p:nvPr/>
        </p:nvSpPr>
        <p:spPr>
          <a:xfrm>
            <a:off x="342794" y="3385062"/>
            <a:ext cx="4310276" cy="280718"/>
          </a:xfrm>
          <a:prstGeom prst="rect">
            <a:avLst/>
          </a:prstGeom>
          <a:noFill/>
        </p:spPr>
        <p:txBody>
          <a:bodyPr wrap="square" rtlCol="0">
            <a:spAutoFit/>
          </a:bodyPr>
          <a:lstStyle/>
          <a:p>
            <a:r>
              <a:rPr lang="es-ES" sz="1224" dirty="0">
                <a:solidFill>
                  <a:prstClr val="black"/>
                </a:solidFill>
                <a:latin typeface="Segoe UI Light" panose="020B0502040204020203" pitchFamily="34" charset="0"/>
                <a:cs typeface="Segoe UI Light" panose="020B0502040204020203" pitchFamily="34" charset="0"/>
              </a:rPr>
              <a:t>para organizaciones vivas</a:t>
            </a:r>
          </a:p>
        </p:txBody>
      </p:sp>
      <p:pic>
        <p:nvPicPr>
          <p:cNvPr id="17" name="Imagen 16"/>
          <p:cNvPicPr>
            <a:picLocks noChangeAspect="1"/>
          </p:cNvPicPr>
          <p:nvPr/>
        </p:nvPicPr>
        <p:blipFill>
          <a:blip r:embed="rId3"/>
          <a:stretch>
            <a:fillRect/>
          </a:stretch>
        </p:blipFill>
        <p:spPr>
          <a:xfrm>
            <a:off x="414185" y="947198"/>
            <a:ext cx="2426756" cy="979659"/>
          </a:xfrm>
          <a:prstGeom prst="rect">
            <a:avLst/>
          </a:prstGeom>
        </p:spPr>
      </p:pic>
      <p:pic>
        <p:nvPicPr>
          <p:cNvPr id="18" name="Imagen 17"/>
          <p:cNvPicPr>
            <a:picLocks noChangeAspect="1"/>
          </p:cNvPicPr>
          <p:nvPr/>
        </p:nvPicPr>
        <p:blipFill>
          <a:blip r:embed="rId4"/>
          <a:stretch>
            <a:fillRect/>
          </a:stretch>
        </p:blipFill>
        <p:spPr>
          <a:xfrm>
            <a:off x="5139282" y="-23669"/>
            <a:ext cx="2677330" cy="1954978"/>
          </a:xfrm>
          <a:prstGeom prst="rect">
            <a:avLst/>
          </a:prstGeom>
        </p:spPr>
      </p:pic>
      <p:pic>
        <p:nvPicPr>
          <p:cNvPr id="19" name="Imagen 18"/>
          <p:cNvPicPr>
            <a:picLocks noChangeAspect="1"/>
          </p:cNvPicPr>
          <p:nvPr/>
        </p:nvPicPr>
        <p:blipFill>
          <a:blip r:embed="rId5"/>
          <a:stretch>
            <a:fillRect/>
          </a:stretch>
        </p:blipFill>
        <p:spPr>
          <a:xfrm>
            <a:off x="7486281" y="881885"/>
            <a:ext cx="1680270" cy="3628942"/>
          </a:xfrm>
          <a:prstGeom prst="rect">
            <a:avLst/>
          </a:prstGeom>
        </p:spPr>
      </p:pic>
      <p:sp>
        <p:nvSpPr>
          <p:cNvPr id="3" name="Rectángulo 2"/>
          <p:cNvSpPr/>
          <p:nvPr/>
        </p:nvSpPr>
        <p:spPr>
          <a:xfrm>
            <a:off x="8098589" y="6367978"/>
            <a:ext cx="832668" cy="391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2" name="Rectángulo 11"/>
          <p:cNvSpPr/>
          <p:nvPr userDrawn="1"/>
        </p:nvSpPr>
        <p:spPr>
          <a:xfrm>
            <a:off x="1" y="1"/>
            <a:ext cx="9143999" cy="508873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24" dirty="0">
                <a:solidFill>
                  <a:prstClr val="white"/>
                </a:solidFill>
              </a:rPr>
              <a:t>               </a:t>
            </a:r>
          </a:p>
        </p:txBody>
      </p:sp>
      <p:pic>
        <p:nvPicPr>
          <p:cNvPr id="20" name="Imagen 19"/>
          <p:cNvPicPr>
            <a:picLocks noChangeAspect="1"/>
          </p:cNvPicPr>
          <p:nvPr userDrawn="1"/>
        </p:nvPicPr>
        <p:blipFill>
          <a:blip r:embed="rId2"/>
          <a:stretch>
            <a:fillRect/>
          </a:stretch>
        </p:blipFill>
        <p:spPr>
          <a:xfrm>
            <a:off x="4177433" y="2016194"/>
            <a:ext cx="2499357" cy="3072541"/>
          </a:xfrm>
          <a:prstGeom prst="rect">
            <a:avLst/>
          </a:prstGeom>
        </p:spPr>
      </p:pic>
      <p:sp>
        <p:nvSpPr>
          <p:cNvPr id="21" name="CuadroTexto 20"/>
          <p:cNvSpPr txBox="1"/>
          <p:nvPr userDrawn="1"/>
        </p:nvSpPr>
        <p:spPr>
          <a:xfrm>
            <a:off x="340139" y="2357489"/>
            <a:ext cx="3497155" cy="762388"/>
          </a:xfrm>
          <a:prstGeom prst="rect">
            <a:avLst/>
          </a:prstGeom>
          <a:noFill/>
        </p:spPr>
        <p:txBody>
          <a:bodyPr wrap="square" rtlCol="0">
            <a:spAutoFit/>
          </a:bodyPr>
          <a:lstStyle/>
          <a:p>
            <a:r>
              <a:rPr lang="es-ES" sz="2177" dirty="0">
                <a:solidFill>
                  <a:prstClr val="black"/>
                </a:solidFill>
                <a:latin typeface="Segoe UI Light" panose="020B0502040204020203" pitchFamily="34" charset="0"/>
                <a:cs typeface="Segoe UI Light" panose="020B0502040204020203" pitchFamily="34" charset="0"/>
              </a:rPr>
              <a:t>una consultora tecnológica que piensa en </a:t>
            </a:r>
            <a:r>
              <a:rPr lang="es-ES" sz="2177" dirty="0">
                <a:solidFill>
                  <a:srgbClr val="377631"/>
                </a:solidFill>
                <a:latin typeface="Segoe UI" panose="020B0502040204020203" pitchFamily="34" charset="0"/>
                <a:cs typeface="Segoe UI" panose="020B0502040204020203" pitchFamily="34" charset="0"/>
              </a:rPr>
              <a:t>c</a:t>
            </a:r>
            <a:r>
              <a:rPr lang="es-ES" sz="2177" dirty="0">
                <a:solidFill>
                  <a:srgbClr val="4AAC33"/>
                </a:solidFill>
                <a:latin typeface="Segoe UI" panose="020B0502040204020203" pitchFamily="34" charset="0"/>
                <a:cs typeface="Segoe UI" panose="020B0502040204020203" pitchFamily="34" charset="0"/>
              </a:rPr>
              <a:t>o</a:t>
            </a:r>
            <a:r>
              <a:rPr lang="es-ES" sz="2177" dirty="0">
                <a:solidFill>
                  <a:srgbClr val="0EA5DF"/>
                </a:solidFill>
                <a:latin typeface="Segoe UI" panose="020B0502040204020203" pitchFamily="34" charset="0"/>
                <a:cs typeface="Segoe UI" panose="020B0502040204020203" pitchFamily="34" charset="0"/>
              </a:rPr>
              <a:t>l</a:t>
            </a:r>
            <a:r>
              <a:rPr lang="es-ES" sz="2177" dirty="0">
                <a:solidFill>
                  <a:srgbClr val="444797"/>
                </a:solidFill>
                <a:latin typeface="Segoe UI" panose="020B0502040204020203" pitchFamily="34" charset="0"/>
                <a:cs typeface="Segoe UI" panose="020B0502040204020203" pitchFamily="34" charset="0"/>
              </a:rPr>
              <a:t>o</a:t>
            </a:r>
            <a:r>
              <a:rPr lang="es-ES" sz="2177" dirty="0">
                <a:solidFill>
                  <a:srgbClr val="6A398E"/>
                </a:solidFill>
                <a:latin typeface="Segoe UI" panose="020B0502040204020203" pitchFamily="34" charset="0"/>
                <a:cs typeface="Segoe UI" panose="020B0502040204020203" pitchFamily="34" charset="0"/>
              </a:rPr>
              <a:t>r</a:t>
            </a:r>
            <a:r>
              <a:rPr lang="es-ES" sz="2177" dirty="0">
                <a:solidFill>
                  <a:srgbClr val="9F3E8F"/>
                </a:solidFill>
                <a:latin typeface="Segoe UI" panose="020B0502040204020203" pitchFamily="34" charset="0"/>
                <a:cs typeface="Segoe UI" panose="020B0502040204020203" pitchFamily="34" charset="0"/>
              </a:rPr>
              <a:t>e</a:t>
            </a:r>
            <a:r>
              <a:rPr lang="es-ES" sz="2177" dirty="0">
                <a:solidFill>
                  <a:srgbClr val="C01B37"/>
                </a:solidFill>
                <a:latin typeface="Segoe UI" panose="020B0502040204020203" pitchFamily="34" charset="0"/>
                <a:cs typeface="Segoe UI" panose="020B0502040204020203" pitchFamily="34" charset="0"/>
              </a:rPr>
              <a:t>s</a:t>
            </a:r>
            <a:r>
              <a:rPr lang="es-ES" sz="2177" dirty="0">
                <a:solidFill>
                  <a:prstClr val="black"/>
                </a:solidFill>
                <a:latin typeface="Segoe UI" panose="020B0502040204020203" pitchFamily="34" charset="0"/>
                <a:cs typeface="Segoe UI" panose="020B0502040204020203" pitchFamily="34" charset="0"/>
              </a:rPr>
              <a:t> </a:t>
            </a:r>
          </a:p>
        </p:txBody>
      </p:sp>
      <p:sp>
        <p:nvSpPr>
          <p:cNvPr id="22" name="CuadroTexto 21"/>
          <p:cNvSpPr txBox="1"/>
          <p:nvPr userDrawn="1"/>
        </p:nvSpPr>
        <p:spPr>
          <a:xfrm>
            <a:off x="342794" y="3385062"/>
            <a:ext cx="4310276" cy="280718"/>
          </a:xfrm>
          <a:prstGeom prst="rect">
            <a:avLst/>
          </a:prstGeom>
          <a:noFill/>
        </p:spPr>
        <p:txBody>
          <a:bodyPr wrap="square" rtlCol="0">
            <a:spAutoFit/>
          </a:bodyPr>
          <a:lstStyle/>
          <a:p>
            <a:r>
              <a:rPr lang="es-ES" sz="1224" dirty="0">
                <a:solidFill>
                  <a:prstClr val="black"/>
                </a:solidFill>
                <a:latin typeface="Segoe UI Light" panose="020B0502040204020203" pitchFamily="34" charset="0"/>
                <a:cs typeface="Segoe UI Light" panose="020B0502040204020203" pitchFamily="34" charset="0"/>
              </a:rPr>
              <a:t>para organizaciones vivas</a:t>
            </a:r>
          </a:p>
        </p:txBody>
      </p:sp>
      <p:pic>
        <p:nvPicPr>
          <p:cNvPr id="23" name="Imagen 22"/>
          <p:cNvPicPr>
            <a:picLocks noChangeAspect="1"/>
          </p:cNvPicPr>
          <p:nvPr userDrawn="1"/>
        </p:nvPicPr>
        <p:blipFill>
          <a:blip r:embed="rId3"/>
          <a:stretch>
            <a:fillRect/>
          </a:stretch>
        </p:blipFill>
        <p:spPr>
          <a:xfrm>
            <a:off x="414185" y="947197"/>
            <a:ext cx="2426756" cy="979659"/>
          </a:xfrm>
          <a:prstGeom prst="rect">
            <a:avLst/>
          </a:prstGeom>
        </p:spPr>
      </p:pic>
      <p:pic>
        <p:nvPicPr>
          <p:cNvPr id="24" name="Imagen 23"/>
          <p:cNvPicPr>
            <a:picLocks noChangeAspect="1"/>
          </p:cNvPicPr>
          <p:nvPr userDrawn="1"/>
        </p:nvPicPr>
        <p:blipFill>
          <a:blip r:embed="rId4"/>
          <a:stretch>
            <a:fillRect/>
          </a:stretch>
        </p:blipFill>
        <p:spPr>
          <a:xfrm>
            <a:off x="5139281" y="-23669"/>
            <a:ext cx="2677330" cy="1954978"/>
          </a:xfrm>
          <a:prstGeom prst="rect">
            <a:avLst/>
          </a:prstGeom>
        </p:spPr>
      </p:pic>
      <p:pic>
        <p:nvPicPr>
          <p:cNvPr id="25" name="Imagen 24"/>
          <p:cNvPicPr>
            <a:picLocks noChangeAspect="1"/>
          </p:cNvPicPr>
          <p:nvPr userDrawn="1"/>
        </p:nvPicPr>
        <p:blipFill>
          <a:blip r:embed="rId5"/>
          <a:stretch>
            <a:fillRect/>
          </a:stretch>
        </p:blipFill>
        <p:spPr>
          <a:xfrm>
            <a:off x="7486281" y="881885"/>
            <a:ext cx="1680270" cy="3628942"/>
          </a:xfrm>
          <a:prstGeom prst="rect">
            <a:avLst/>
          </a:prstGeom>
        </p:spPr>
      </p:pic>
      <p:sp>
        <p:nvSpPr>
          <p:cNvPr id="26" name="Rectángulo 25"/>
          <p:cNvSpPr/>
          <p:nvPr userDrawn="1"/>
        </p:nvSpPr>
        <p:spPr>
          <a:xfrm>
            <a:off x="8098589" y="6367978"/>
            <a:ext cx="832667" cy="391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4616457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ido fondo verde">
    <p:spTree>
      <p:nvGrpSpPr>
        <p:cNvPr id="1" name=""/>
        <p:cNvGrpSpPr/>
        <p:nvPr/>
      </p:nvGrpSpPr>
      <p:grpSpPr>
        <a:xfrm>
          <a:off x="0" y="0"/>
          <a:ext cx="0" cy="0"/>
          <a:chOff x="0" y="0"/>
          <a:chExt cx="0" cy="0"/>
        </a:xfrm>
      </p:grpSpPr>
      <p:sp>
        <p:nvSpPr>
          <p:cNvPr id="8" name="6 Rectángulo"/>
          <p:cNvSpPr/>
          <p:nvPr userDrawn="1"/>
        </p:nvSpPr>
        <p:spPr>
          <a:xfrm>
            <a:off x="0" y="1"/>
            <a:ext cx="9144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4" name="6 Rectángulo"/>
          <p:cNvSpPr/>
          <p:nvPr/>
        </p:nvSpPr>
        <p:spPr>
          <a:xfrm>
            <a:off x="0" y="1"/>
            <a:ext cx="9144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6" name="1 Marcador de título"/>
          <p:cNvSpPr>
            <a:spLocks noGrp="1"/>
          </p:cNvSpPr>
          <p:nvPr>
            <p:ph type="title"/>
          </p:nvPr>
        </p:nvSpPr>
        <p:spPr>
          <a:xfrm>
            <a:off x="384933" y="274638"/>
            <a:ext cx="8312562"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384421" y="1143241"/>
            <a:ext cx="8313611"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8196550" y="6457431"/>
            <a:ext cx="656260" cy="171791"/>
          </a:xfrm>
          <a:prstGeom prst="rect">
            <a:avLst/>
          </a:prstGeom>
        </p:spPr>
      </p:pic>
    </p:spTree>
    <p:extLst>
      <p:ext uri="{BB962C8B-B14F-4D97-AF65-F5344CB8AC3E}">
        <p14:creationId xmlns:p14="http://schemas.microsoft.com/office/powerpoint/2010/main" val="4120975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ido fondo amarillo">
    <p:spTree>
      <p:nvGrpSpPr>
        <p:cNvPr id="1" name=""/>
        <p:cNvGrpSpPr/>
        <p:nvPr/>
      </p:nvGrpSpPr>
      <p:grpSpPr>
        <a:xfrm>
          <a:off x="0" y="0"/>
          <a:ext cx="0" cy="0"/>
          <a:chOff x="0" y="0"/>
          <a:chExt cx="0" cy="0"/>
        </a:xfrm>
      </p:grpSpPr>
      <p:sp>
        <p:nvSpPr>
          <p:cNvPr id="8" name="6 Rectángulo"/>
          <p:cNvSpPr/>
          <p:nvPr userDrawn="1"/>
        </p:nvSpPr>
        <p:spPr>
          <a:xfrm>
            <a:off x="0" y="1"/>
            <a:ext cx="9144000"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4" name="6 Rectángulo"/>
          <p:cNvSpPr/>
          <p:nvPr/>
        </p:nvSpPr>
        <p:spPr>
          <a:xfrm>
            <a:off x="0" y="1"/>
            <a:ext cx="9144000"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6" name="1 Marcador de título"/>
          <p:cNvSpPr>
            <a:spLocks noGrp="1"/>
          </p:cNvSpPr>
          <p:nvPr>
            <p:ph type="title"/>
          </p:nvPr>
        </p:nvSpPr>
        <p:spPr>
          <a:xfrm>
            <a:off x="384933" y="274638"/>
            <a:ext cx="8312562"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384421" y="1143241"/>
            <a:ext cx="8313611"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8196550" y="6457431"/>
            <a:ext cx="656260" cy="171791"/>
          </a:xfrm>
          <a:prstGeom prst="rect">
            <a:avLst/>
          </a:prstGeom>
        </p:spPr>
      </p:pic>
    </p:spTree>
    <p:extLst>
      <p:ext uri="{BB962C8B-B14F-4D97-AF65-F5344CB8AC3E}">
        <p14:creationId xmlns:p14="http://schemas.microsoft.com/office/powerpoint/2010/main" val="13869569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ido fondo rojo">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4" name="6 Rectángulo"/>
          <p:cNvSpPr/>
          <p:nvPr/>
        </p:nvSpPr>
        <p:spPr>
          <a:xfrm>
            <a:off x="0" y="1"/>
            <a:ext cx="9144000"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6" name="1 Marcador de título"/>
          <p:cNvSpPr>
            <a:spLocks noGrp="1"/>
          </p:cNvSpPr>
          <p:nvPr>
            <p:ph type="title"/>
          </p:nvPr>
        </p:nvSpPr>
        <p:spPr>
          <a:xfrm>
            <a:off x="384933" y="274638"/>
            <a:ext cx="8312562"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384421" y="1143241"/>
            <a:ext cx="8313611"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736602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ido fondo morado claro">
    <p:spTree>
      <p:nvGrpSpPr>
        <p:cNvPr id="1" name=""/>
        <p:cNvGrpSpPr/>
        <p:nvPr/>
      </p:nvGrpSpPr>
      <p:grpSpPr>
        <a:xfrm>
          <a:off x="0" y="0"/>
          <a:ext cx="0" cy="0"/>
          <a:chOff x="0" y="0"/>
          <a:chExt cx="0" cy="0"/>
        </a:xfrm>
      </p:grpSpPr>
      <p:sp>
        <p:nvSpPr>
          <p:cNvPr id="8" name="6 Rectángulo"/>
          <p:cNvSpPr/>
          <p:nvPr userDrawn="1"/>
        </p:nvSpPr>
        <p:spPr>
          <a:xfrm>
            <a:off x="0" y="1"/>
            <a:ext cx="9144000"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4" name="6 Rectángulo"/>
          <p:cNvSpPr/>
          <p:nvPr/>
        </p:nvSpPr>
        <p:spPr>
          <a:xfrm>
            <a:off x="0" y="1"/>
            <a:ext cx="9144000"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6" name="1 Marcador de título"/>
          <p:cNvSpPr>
            <a:spLocks noGrp="1"/>
          </p:cNvSpPr>
          <p:nvPr>
            <p:ph type="title"/>
          </p:nvPr>
        </p:nvSpPr>
        <p:spPr>
          <a:xfrm>
            <a:off x="384933" y="274638"/>
            <a:ext cx="8312562"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384421" y="1143241"/>
            <a:ext cx="8313611"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8196550" y="6457431"/>
            <a:ext cx="656260" cy="171791"/>
          </a:xfrm>
          <a:prstGeom prst="rect">
            <a:avLst/>
          </a:prstGeom>
        </p:spPr>
      </p:pic>
    </p:spTree>
    <p:extLst>
      <p:ext uri="{BB962C8B-B14F-4D97-AF65-F5344CB8AC3E}">
        <p14:creationId xmlns:p14="http://schemas.microsoft.com/office/powerpoint/2010/main" val="3511766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ido fondo morado">
    <p:spTree>
      <p:nvGrpSpPr>
        <p:cNvPr id="1" name=""/>
        <p:cNvGrpSpPr/>
        <p:nvPr/>
      </p:nvGrpSpPr>
      <p:grpSpPr>
        <a:xfrm>
          <a:off x="0" y="0"/>
          <a:ext cx="0" cy="0"/>
          <a:chOff x="0" y="0"/>
          <a:chExt cx="0" cy="0"/>
        </a:xfrm>
      </p:grpSpPr>
      <p:sp>
        <p:nvSpPr>
          <p:cNvPr id="8" name="6 Rectángulo"/>
          <p:cNvSpPr/>
          <p:nvPr userDrawn="1"/>
        </p:nvSpPr>
        <p:spPr>
          <a:xfrm>
            <a:off x="0" y="1"/>
            <a:ext cx="9144000"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4" name="6 Rectángulo"/>
          <p:cNvSpPr/>
          <p:nvPr/>
        </p:nvSpPr>
        <p:spPr>
          <a:xfrm>
            <a:off x="0" y="1"/>
            <a:ext cx="9144000"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6" name="1 Marcador de título"/>
          <p:cNvSpPr>
            <a:spLocks noGrp="1"/>
          </p:cNvSpPr>
          <p:nvPr>
            <p:ph type="title"/>
          </p:nvPr>
        </p:nvSpPr>
        <p:spPr>
          <a:xfrm>
            <a:off x="384933" y="274638"/>
            <a:ext cx="8312562"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384421" y="1143241"/>
            <a:ext cx="8313611"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8196550" y="6457431"/>
            <a:ext cx="656260" cy="171791"/>
          </a:xfrm>
          <a:prstGeom prst="rect">
            <a:avLst/>
          </a:prstGeom>
        </p:spPr>
      </p:pic>
    </p:spTree>
    <p:extLst>
      <p:ext uri="{BB962C8B-B14F-4D97-AF65-F5344CB8AC3E}">
        <p14:creationId xmlns:p14="http://schemas.microsoft.com/office/powerpoint/2010/main" val="1830239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ido fondo azul">
    <p:spTree>
      <p:nvGrpSpPr>
        <p:cNvPr id="1" name=""/>
        <p:cNvGrpSpPr/>
        <p:nvPr/>
      </p:nvGrpSpPr>
      <p:grpSpPr>
        <a:xfrm>
          <a:off x="0" y="0"/>
          <a:ext cx="0" cy="0"/>
          <a:chOff x="0" y="0"/>
          <a:chExt cx="0" cy="0"/>
        </a:xfrm>
      </p:grpSpPr>
      <p:sp>
        <p:nvSpPr>
          <p:cNvPr id="7" name="6 Rectángulo"/>
          <p:cNvSpPr/>
          <p:nvPr userDrawn="1"/>
        </p:nvSpPr>
        <p:spPr>
          <a:xfrm>
            <a:off x="0" y="1"/>
            <a:ext cx="9144000"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4" name="6 Rectángulo"/>
          <p:cNvSpPr/>
          <p:nvPr/>
        </p:nvSpPr>
        <p:spPr>
          <a:xfrm>
            <a:off x="0" y="1"/>
            <a:ext cx="9144000"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8" name="1 Marcador de título"/>
          <p:cNvSpPr>
            <a:spLocks noGrp="1"/>
          </p:cNvSpPr>
          <p:nvPr>
            <p:ph type="title"/>
          </p:nvPr>
        </p:nvSpPr>
        <p:spPr>
          <a:xfrm>
            <a:off x="384933" y="274638"/>
            <a:ext cx="8312562" cy="672558"/>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9" name="Marcador de contenido 6"/>
          <p:cNvSpPr>
            <a:spLocks noGrp="1"/>
          </p:cNvSpPr>
          <p:nvPr>
            <p:ph sz="quarter" idx="11"/>
          </p:nvPr>
        </p:nvSpPr>
        <p:spPr>
          <a:xfrm>
            <a:off x="384421" y="1143241"/>
            <a:ext cx="8313611" cy="50941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a:blip r:embed="rId2"/>
          <a:stretch>
            <a:fillRect/>
          </a:stretch>
        </p:blipFill>
        <p:spPr>
          <a:xfrm>
            <a:off x="8196550" y="6457431"/>
            <a:ext cx="656260" cy="171791"/>
          </a:xfrm>
          <a:prstGeom prst="rect">
            <a:avLst/>
          </a:prstGeom>
        </p:spPr>
      </p:pic>
    </p:spTree>
    <p:extLst>
      <p:ext uri="{BB962C8B-B14F-4D97-AF65-F5344CB8AC3E}">
        <p14:creationId xmlns:p14="http://schemas.microsoft.com/office/powerpoint/2010/main" val="36721082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ción azul-verde">
    <p:spTree>
      <p:nvGrpSpPr>
        <p:cNvPr id="1" name=""/>
        <p:cNvGrpSpPr/>
        <p:nvPr/>
      </p:nvGrpSpPr>
      <p:grpSpPr>
        <a:xfrm>
          <a:off x="0" y="0"/>
          <a:ext cx="0" cy="0"/>
          <a:chOff x="0" y="0"/>
          <a:chExt cx="0" cy="0"/>
        </a:xfrm>
      </p:grpSpPr>
      <p:sp>
        <p:nvSpPr>
          <p:cNvPr id="11" name="6 Rectángulo"/>
          <p:cNvSpPr/>
          <p:nvPr userDrawn="1"/>
        </p:nvSpPr>
        <p:spPr>
          <a:xfrm>
            <a:off x="1" y="1"/>
            <a:ext cx="4572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4572000" y="-24955"/>
            <a:ext cx="4572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0" name="Imagen 9"/>
          <p:cNvPicPr>
            <a:picLocks noChangeAspect="1"/>
          </p:cNvPicPr>
          <p:nvPr userDrawn="1"/>
        </p:nvPicPr>
        <p:blipFill>
          <a:blip r:embed="rId2"/>
          <a:stretch>
            <a:fillRect/>
          </a:stretch>
        </p:blipFill>
        <p:spPr>
          <a:xfrm>
            <a:off x="8196550" y="6457431"/>
            <a:ext cx="656260" cy="171791"/>
          </a:xfrm>
          <a:prstGeom prst="rect">
            <a:avLst/>
          </a:prstGeom>
        </p:spPr>
      </p:pic>
      <p:sp>
        <p:nvSpPr>
          <p:cNvPr id="12" name="Triángulo isósceles 11"/>
          <p:cNvSpPr/>
          <p:nvPr userDrawn="1"/>
        </p:nvSpPr>
        <p:spPr>
          <a:xfrm rot="19765711">
            <a:off x="4329578" y="3233068"/>
            <a:ext cx="340904"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19928718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cion azul-amarillo">
    <p:spTree>
      <p:nvGrpSpPr>
        <p:cNvPr id="1" name=""/>
        <p:cNvGrpSpPr/>
        <p:nvPr/>
      </p:nvGrpSpPr>
      <p:grpSpPr>
        <a:xfrm>
          <a:off x="0" y="0"/>
          <a:ext cx="0" cy="0"/>
          <a:chOff x="0" y="0"/>
          <a:chExt cx="0" cy="0"/>
        </a:xfrm>
      </p:grpSpPr>
      <p:sp>
        <p:nvSpPr>
          <p:cNvPr id="11" name="6 Rectángulo"/>
          <p:cNvSpPr/>
          <p:nvPr userDrawn="1"/>
        </p:nvSpPr>
        <p:spPr>
          <a:xfrm>
            <a:off x="1" y="1"/>
            <a:ext cx="4572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4572000" y="-24955"/>
            <a:ext cx="4572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0" name="Imagen 9"/>
          <p:cNvPicPr>
            <a:picLocks noChangeAspect="1"/>
          </p:cNvPicPr>
          <p:nvPr userDrawn="1"/>
        </p:nvPicPr>
        <p:blipFill>
          <a:blip r:embed="rId2"/>
          <a:stretch>
            <a:fillRect/>
          </a:stretch>
        </p:blipFill>
        <p:spPr>
          <a:xfrm>
            <a:off x="8196550" y="6457431"/>
            <a:ext cx="656260" cy="171791"/>
          </a:xfrm>
          <a:prstGeom prst="rect">
            <a:avLst/>
          </a:prstGeom>
        </p:spPr>
      </p:pic>
      <p:sp>
        <p:nvSpPr>
          <p:cNvPr id="12" name="Triángulo isósceles 11"/>
          <p:cNvSpPr/>
          <p:nvPr userDrawn="1"/>
        </p:nvSpPr>
        <p:spPr>
          <a:xfrm rot="19765711">
            <a:off x="4329578" y="3233068"/>
            <a:ext cx="340904"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1145534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ción azul-naranja">
    <p:spTree>
      <p:nvGrpSpPr>
        <p:cNvPr id="1" name=""/>
        <p:cNvGrpSpPr/>
        <p:nvPr/>
      </p:nvGrpSpPr>
      <p:grpSpPr>
        <a:xfrm>
          <a:off x="0" y="0"/>
          <a:ext cx="0" cy="0"/>
          <a:chOff x="0" y="0"/>
          <a:chExt cx="0" cy="0"/>
        </a:xfrm>
      </p:grpSpPr>
      <p:sp>
        <p:nvSpPr>
          <p:cNvPr id="11" name="6 Rectángulo"/>
          <p:cNvSpPr/>
          <p:nvPr userDrawn="1"/>
        </p:nvSpPr>
        <p:spPr>
          <a:xfrm>
            <a:off x="0" y="-12479"/>
            <a:ext cx="4572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4572000" y="-24955"/>
            <a:ext cx="4572000" cy="6882955"/>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0" name="Imagen 9"/>
          <p:cNvPicPr>
            <a:picLocks noChangeAspect="1"/>
          </p:cNvPicPr>
          <p:nvPr userDrawn="1"/>
        </p:nvPicPr>
        <p:blipFill>
          <a:blip r:embed="rId2"/>
          <a:stretch>
            <a:fillRect/>
          </a:stretch>
        </p:blipFill>
        <p:spPr>
          <a:xfrm>
            <a:off x="8196550" y="6457431"/>
            <a:ext cx="656260" cy="171791"/>
          </a:xfrm>
          <a:prstGeom prst="rect">
            <a:avLst/>
          </a:prstGeom>
        </p:spPr>
      </p:pic>
      <p:sp>
        <p:nvSpPr>
          <p:cNvPr id="12" name="Triángulo isósceles 11"/>
          <p:cNvSpPr/>
          <p:nvPr userDrawn="1"/>
        </p:nvSpPr>
        <p:spPr>
          <a:xfrm rot="19765711">
            <a:off x="4329578" y="3233068"/>
            <a:ext cx="340904"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22895401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ción rojo-verde">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3"/>
            <a:ext cx="4572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2" y="1"/>
            <a:ext cx="4572001"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latin typeface="Segoe UI Symbol" pitchFamily="34" charset="0"/>
              <a:ea typeface="Segoe UI Symbol" pitchFamily="34" charset="0"/>
            </a:endParaRPr>
          </a:p>
        </p:txBody>
      </p:sp>
      <p:sp>
        <p:nvSpPr>
          <p:cNvPr id="8" name="Triángulo isósceles 7"/>
          <p:cNvSpPr/>
          <p:nvPr/>
        </p:nvSpPr>
        <p:spPr>
          <a:xfrm rot="19765711">
            <a:off x="4329580" y="3233068"/>
            <a:ext cx="340903"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Tree>
    <p:extLst>
      <p:ext uri="{BB962C8B-B14F-4D97-AF65-F5344CB8AC3E}">
        <p14:creationId xmlns:p14="http://schemas.microsoft.com/office/powerpoint/2010/main" val="19589760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ción morado-azul">
    <p:spTree>
      <p:nvGrpSpPr>
        <p:cNvPr id="1" name=""/>
        <p:cNvGrpSpPr/>
        <p:nvPr/>
      </p:nvGrpSpPr>
      <p:grpSpPr>
        <a:xfrm>
          <a:off x="0" y="0"/>
          <a:ext cx="0" cy="0"/>
          <a:chOff x="0" y="0"/>
          <a:chExt cx="0" cy="0"/>
        </a:xfrm>
      </p:grpSpPr>
      <p:sp>
        <p:nvSpPr>
          <p:cNvPr id="11" name="6 Rectángulo"/>
          <p:cNvSpPr/>
          <p:nvPr userDrawn="1"/>
        </p:nvSpPr>
        <p:spPr>
          <a:xfrm>
            <a:off x="1" y="1"/>
            <a:ext cx="4572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4572000" y="-24955"/>
            <a:ext cx="4572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0" name="Imagen 9"/>
          <p:cNvPicPr>
            <a:picLocks noChangeAspect="1"/>
          </p:cNvPicPr>
          <p:nvPr userDrawn="1"/>
        </p:nvPicPr>
        <p:blipFill>
          <a:blip r:embed="rId2"/>
          <a:stretch>
            <a:fillRect/>
          </a:stretch>
        </p:blipFill>
        <p:spPr>
          <a:xfrm>
            <a:off x="8196550" y="6457431"/>
            <a:ext cx="656260" cy="171791"/>
          </a:xfrm>
          <a:prstGeom prst="rect">
            <a:avLst/>
          </a:prstGeom>
        </p:spPr>
      </p:pic>
      <p:sp>
        <p:nvSpPr>
          <p:cNvPr id="12" name="Triángulo isósceles 11"/>
          <p:cNvSpPr/>
          <p:nvPr userDrawn="1"/>
        </p:nvSpPr>
        <p:spPr>
          <a:xfrm rot="19765711">
            <a:off x="4329578" y="3233068"/>
            <a:ext cx="340904"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968818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ción morado-amarillo">
    <p:spTree>
      <p:nvGrpSpPr>
        <p:cNvPr id="1" name=""/>
        <p:cNvGrpSpPr/>
        <p:nvPr/>
      </p:nvGrpSpPr>
      <p:grpSpPr>
        <a:xfrm>
          <a:off x="0" y="0"/>
          <a:ext cx="0" cy="0"/>
          <a:chOff x="0" y="0"/>
          <a:chExt cx="0" cy="0"/>
        </a:xfrm>
      </p:grpSpPr>
      <p:sp>
        <p:nvSpPr>
          <p:cNvPr id="11" name="6 Rectángulo"/>
          <p:cNvSpPr/>
          <p:nvPr userDrawn="1"/>
        </p:nvSpPr>
        <p:spPr>
          <a:xfrm>
            <a:off x="1" y="1"/>
            <a:ext cx="4572001"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4572000" y="-24955"/>
            <a:ext cx="4572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0" name="Imagen 9"/>
          <p:cNvPicPr>
            <a:picLocks noChangeAspect="1"/>
          </p:cNvPicPr>
          <p:nvPr userDrawn="1"/>
        </p:nvPicPr>
        <p:blipFill>
          <a:blip r:embed="rId2"/>
          <a:stretch>
            <a:fillRect/>
          </a:stretch>
        </p:blipFill>
        <p:spPr>
          <a:xfrm>
            <a:off x="8196550" y="6457431"/>
            <a:ext cx="656260" cy="171791"/>
          </a:xfrm>
          <a:prstGeom prst="rect">
            <a:avLst/>
          </a:prstGeom>
        </p:spPr>
      </p:pic>
      <p:sp>
        <p:nvSpPr>
          <p:cNvPr id="12" name="Triángulo isósceles 11"/>
          <p:cNvSpPr/>
          <p:nvPr userDrawn="1"/>
        </p:nvSpPr>
        <p:spPr>
          <a:xfrm rot="19765711">
            <a:off x="4329578" y="3233068"/>
            <a:ext cx="340904" cy="391864"/>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685272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ítulo y contenido destacado verde">
    <p:spTree>
      <p:nvGrpSpPr>
        <p:cNvPr id="1" name=""/>
        <p:cNvGrpSpPr/>
        <p:nvPr/>
      </p:nvGrpSpPr>
      <p:grpSpPr>
        <a:xfrm>
          <a:off x="0" y="0"/>
          <a:ext cx="0" cy="0"/>
          <a:chOff x="0" y="0"/>
          <a:chExt cx="0" cy="0"/>
        </a:xfrm>
      </p:grpSpPr>
      <p:sp>
        <p:nvSpPr>
          <p:cNvPr id="10" name="6 Rectángulo"/>
          <p:cNvSpPr/>
          <p:nvPr userDrawn="1"/>
        </p:nvSpPr>
        <p:spPr>
          <a:xfrm>
            <a:off x="1" y="1"/>
            <a:ext cx="4572001"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7" name="6 Rectángulo"/>
          <p:cNvSpPr/>
          <p:nvPr/>
        </p:nvSpPr>
        <p:spPr>
          <a:xfrm>
            <a:off x="1" y="1"/>
            <a:ext cx="4572001"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6" name="Marcador de contenido 4"/>
          <p:cNvSpPr>
            <a:spLocks noGrp="1"/>
          </p:cNvSpPr>
          <p:nvPr>
            <p:ph sz="quarter" idx="11"/>
          </p:nvPr>
        </p:nvSpPr>
        <p:spPr>
          <a:xfrm>
            <a:off x="4865715" y="620642"/>
            <a:ext cx="3893867"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4329578" y="3233068"/>
            <a:ext cx="340904" cy="391864"/>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21446280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ido e illustración verde">
    <p:spTree>
      <p:nvGrpSpPr>
        <p:cNvPr id="1" name=""/>
        <p:cNvGrpSpPr/>
        <p:nvPr/>
      </p:nvGrpSpPr>
      <p:grpSpPr>
        <a:xfrm>
          <a:off x="0" y="0"/>
          <a:ext cx="0" cy="0"/>
          <a:chOff x="0" y="0"/>
          <a:chExt cx="0" cy="0"/>
        </a:xfrm>
      </p:grpSpPr>
      <p:sp>
        <p:nvSpPr>
          <p:cNvPr id="12" name="6 Rectángulo"/>
          <p:cNvSpPr/>
          <p:nvPr userDrawn="1"/>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1371523"/>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240802" y="1599674"/>
            <a:ext cx="4037484"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4572000" y="-24955"/>
            <a:ext cx="4572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1" name="Imagen 10"/>
          <p:cNvPicPr>
            <a:picLocks noChangeAspect="1"/>
          </p:cNvPicPr>
          <p:nvPr userDrawn="1"/>
        </p:nvPicPr>
        <p:blipFill>
          <a:blip r:embed="rId2"/>
          <a:stretch>
            <a:fillRect/>
          </a:stretch>
        </p:blipFill>
        <p:spPr>
          <a:xfrm>
            <a:off x="8196550" y="6457431"/>
            <a:ext cx="656260" cy="171791"/>
          </a:xfrm>
          <a:prstGeom prst="rect">
            <a:avLst/>
          </a:prstGeom>
        </p:spPr>
      </p:pic>
      <p:sp>
        <p:nvSpPr>
          <p:cNvPr id="13" name="Triángulo isósceles 12"/>
          <p:cNvSpPr/>
          <p:nvPr userDrawn="1"/>
        </p:nvSpPr>
        <p:spPr>
          <a:xfrm rot="19765711">
            <a:off x="4329578" y="3233068"/>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4" name="Marcador de número de diapositiva 3"/>
          <p:cNvSpPr>
            <a:spLocks noGrp="1"/>
          </p:cNvSpPr>
          <p:nvPr>
            <p:ph type="sldNum" sz="quarter" idx="4"/>
          </p:nvPr>
        </p:nvSpPr>
        <p:spPr>
          <a:xfrm>
            <a:off x="241156"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27904406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ido e illustración verde 2">
    <p:spTree>
      <p:nvGrpSpPr>
        <p:cNvPr id="1" name=""/>
        <p:cNvGrpSpPr/>
        <p:nvPr/>
      </p:nvGrpSpPr>
      <p:grpSpPr>
        <a:xfrm>
          <a:off x="0" y="0"/>
          <a:ext cx="0" cy="0"/>
          <a:chOff x="0" y="0"/>
          <a:chExt cx="0" cy="0"/>
        </a:xfrm>
      </p:grpSpPr>
      <p:sp>
        <p:nvSpPr>
          <p:cNvPr id="6" name="Rectángulo 5"/>
          <p:cNvSpPr/>
          <p:nvPr/>
        </p:nvSpPr>
        <p:spPr>
          <a:xfrm>
            <a:off x="-16329" y="-24954"/>
            <a:ext cx="4572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0" name="Rectángulo 9"/>
          <p:cNvSpPr/>
          <p:nvPr userDrawn="1"/>
        </p:nvSpPr>
        <p:spPr>
          <a:xfrm>
            <a:off x="-16329" y="-24955"/>
            <a:ext cx="4572000" cy="688295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8" name="Triángulo isósceles 7"/>
          <p:cNvSpPr/>
          <p:nvPr/>
        </p:nvSpPr>
        <p:spPr>
          <a:xfrm rot="1834289" flipH="1">
            <a:off x="4429918" y="3220589"/>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63470"/>
            <a:ext cx="4037544" cy="1371523"/>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4812800" y="1599674"/>
            <a:ext cx="4037484"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4429917" y="3220589"/>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38346896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ítulo y contenido destacado huevo">
    <p:spTree>
      <p:nvGrpSpPr>
        <p:cNvPr id="1" name=""/>
        <p:cNvGrpSpPr/>
        <p:nvPr/>
      </p:nvGrpSpPr>
      <p:grpSpPr>
        <a:xfrm>
          <a:off x="0" y="0"/>
          <a:ext cx="0" cy="0"/>
          <a:chOff x="0" y="0"/>
          <a:chExt cx="0" cy="0"/>
        </a:xfrm>
      </p:grpSpPr>
      <p:sp>
        <p:nvSpPr>
          <p:cNvPr id="10" name="6 Rectángulo"/>
          <p:cNvSpPr/>
          <p:nvPr userDrawn="1"/>
        </p:nvSpPr>
        <p:spPr>
          <a:xfrm>
            <a:off x="1" y="1"/>
            <a:ext cx="4572001"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7" name="6 Rectángulo"/>
          <p:cNvSpPr/>
          <p:nvPr/>
        </p:nvSpPr>
        <p:spPr>
          <a:xfrm>
            <a:off x="1" y="1"/>
            <a:ext cx="4572001" cy="6858000"/>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6" name="Marcador de contenido 4"/>
          <p:cNvSpPr>
            <a:spLocks noGrp="1"/>
          </p:cNvSpPr>
          <p:nvPr>
            <p:ph sz="quarter" idx="11"/>
          </p:nvPr>
        </p:nvSpPr>
        <p:spPr>
          <a:xfrm>
            <a:off x="4865715" y="620642"/>
            <a:ext cx="3893867"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4329578" y="3233068"/>
            <a:ext cx="340904" cy="391864"/>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12915708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ido e illustración huevo">
    <p:spTree>
      <p:nvGrpSpPr>
        <p:cNvPr id="1" name=""/>
        <p:cNvGrpSpPr/>
        <p:nvPr/>
      </p:nvGrpSpPr>
      <p:grpSpPr>
        <a:xfrm>
          <a:off x="0" y="0"/>
          <a:ext cx="0" cy="0"/>
          <a:chOff x="0" y="0"/>
          <a:chExt cx="0" cy="0"/>
        </a:xfrm>
      </p:grpSpPr>
      <p:sp>
        <p:nvSpPr>
          <p:cNvPr id="6" name="Rectángulo 5"/>
          <p:cNvSpPr/>
          <p:nvPr/>
        </p:nvSpPr>
        <p:spPr>
          <a:xfrm>
            <a:off x="-16329" y="-24954"/>
            <a:ext cx="4572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8" name="Triángulo isósceles 7"/>
          <p:cNvSpPr/>
          <p:nvPr/>
        </p:nvSpPr>
        <p:spPr>
          <a:xfrm rot="1834289" flipH="1">
            <a:off x="4429918" y="3220589"/>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63470"/>
            <a:ext cx="4037544"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4812800" y="1599674"/>
            <a:ext cx="4037484"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16329" y="-24955"/>
            <a:ext cx="4572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1" name="Triángulo isósceles 10"/>
          <p:cNvSpPr/>
          <p:nvPr userDrawn="1"/>
        </p:nvSpPr>
        <p:spPr>
          <a:xfrm rot="1834289" flipH="1">
            <a:off x="4429917" y="3220589"/>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18896069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ido e illustración huevo 2">
    <p:spTree>
      <p:nvGrpSpPr>
        <p:cNvPr id="1" name=""/>
        <p:cNvGrpSpPr/>
        <p:nvPr/>
      </p:nvGrpSpPr>
      <p:grpSpPr>
        <a:xfrm>
          <a:off x="0" y="0"/>
          <a:ext cx="0" cy="0"/>
          <a:chOff x="0" y="0"/>
          <a:chExt cx="0" cy="0"/>
        </a:xfrm>
      </p:grpSpPr>
      <p:sp>
        <p:nvSpPr>
          <p:cNvPr id="12" name="6 Rectángulo"/>
          <p:cNvSpPr/>
          <p:nvPr userDrawn="1"/>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240802" y="1599674"/>
            <a:ext cx="4037484"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4572000" y="-24955"/>
            <a:ext cx="4572000" cy="688295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1" name="Imagen 10"/>
          <p:cNvPicPr>
            <a:picLocks noChangeAspect="1"/>
          </p:cNvPicPr>
          <p:nvPr userDrawn="1"/>
        </p:nvPicPr>
        <p:blipFill>
          <a:blip r:embed="rId2"/>
          <a:stretch>
            <a:fillRect/>
          </a:stretch>
        </p:blipFill>
        <p:spPr>
          <a:xfrm>
            <a:off x="8196550" y="6457431"/>
            <a:ext cx="656260" cy="171791"/>
          </a:xfrm>
          <a:prstGeom prst="rect">
            <a:avLst/>
          </a:prstGeom>
        </p:spPr>
      </p:pic>
      <p:sp>
        <p:nvSpPr>
          <p:cNvPr id="13" name="Triángulo isósceles 12"/>
          <p:cNvSpPr/>
          <p:nvPr userDrawn="1"/>
        </p:nvSpPr>
        <p:spPr>
          <a:xfrm rot="19765711">
            <a:off x="4329578" y="3233068"/>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5" name="Marcador de número de diapositiva 3"/>
          <p:cNvSpPr>
            <a:spLocks noGrp="1"/>
          </p:cNvSpPr>
          <p:nvPr>
            <p:ph type="sldNum" sz="quarter" idx="4"/>
          </p:nvPr>
        </p:nvSpPr>
        <p:spPr>
          <a:xfrm>
            <a:off x="241156"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35265405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ido e illustración amarillo">
    <p:spTree>
      <p:nvGrpSpPr>
        <p:cNvPr id="1" name=""/>
        <p:cNvGrpSpPr/>
        <p:nvPr/>
      </p:nvGrpSpPr>
      <p:grpSpPr>
        <a:xfrm>
          <a:off x="0" y="0"/>
          <a:ext cx="0" cy="0"/>
          <a:chOff x="0" y="0"/>
          <a:chExt cx="0" cy="0"/>
        </a:xfrm>
      </p:grpSpPr>
      <p:sp>
        <p:nvSpPr>
          <p:cNvPr id="10" name="Rectángulo 9"/>
          <p:cNvSpPr/>
          <p:nvPr userDrawn="1"/>
        </p:nvSpPr>
        <p:spPr>
          <a:xfrm>
            <a:off x="-16329" y="-24955"/>
            <a:ext cx="4572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6" name="Rectángulo 5"/>
          <p:cNvSpPr/>
          <p:nvPr/>
        </p:nvSpPr>
        <p:spPr>
          <a:xfrm>
            <a:off x="-16329" y="-24954"/>
            <a:ext cx="4572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8" name="Triángulo isósceles 7"/>
          <p:cNvSpPr/>
          <p:nvPr/>
        </p:nvSpPr>
        <p:spPr>
          <a:xfrm rot="1834289" flipH="1">
            <a:off x="4429918" y="3220589"/>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63470"/>
            <a:ext cx="4037544"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4812800" y="1599674"/>
            <a:ext cx="4037484"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4429917" y="3220589"/>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26993207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ido e illustración amarillo 2">
    <p:spTree>
      <p:nvGrpSpPr>
        <p:cNvPr id="1" name=""/>
        <p:cNvGrpSpPr/>
        <p:nvPr/>
      </p:nvGrpSpPr>
      <p:grpSpPr>
        <a:xfrm>
          <a:off x="0" y="0"/>
          <a:ext cx="0" cy="0"/>
          <a:chOff x="0" y="0"/>
          <a:chExt cx="0" cy="0"/>
        </a:xfrm>
      </p:grpSpPr>
      <p:sp>
        <p:nvSpPr>
          <p:cNvPr id="12" name="6 Rectángulo"/>
          <p:cNvSpPr/>
          <p:nvPr userDrawn="1"/>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1371523"/>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240802" y="1599674"/>
            <a:ext cx="4037484"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4572000" y="-24955"/>
            <a:ext cx="4572000" cy="6882955"/>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1" name="Imagen 10"/>
          <p:cNvPicPr>
            <a:picLocks noChangeAspect="1"/>
          </p:cNvPicPr>
          <p:nvPr userDrawn="1"/>
        </p:nvPicPr>
        <p:blipFill>
          <a:blip r:embed="rId2"/>
          <a:stretch>
            <a:fillRect/>
          </a:stretch>
        </p:blipFill>
        <p:spPr>
          <a:xfrm>
            <a:off x="8196550" y="6457431"/>
            <a:ext cx="656260" cy="171791"/>
          </a:xfrm>
          <a:prstGeom prst="rect">
            <a:avLst/>
          </a:prstGeom>
        </p:spPr>
      </p:pic>
      <p:sp>
        <p:nvSpPr>
          <p:cNvPr id="13" name="Triángulo isósceles 12"/>
          <p:cNvSpPr/>
          <p:nvPr userDrawn="1"/>
        </p:nvSpPr>
        <p:spPr>
          <a:xfrm rot="19765711">
            <a:off x="4329578" y="3233068"/>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5" name="Marcador de número de diapositiva 3"/>
          <p:cNvSpPr>
            <a:spLocks noGrp="1"/>
          </p:cNvSpPr>
          <p:nvPr>
            <p:ph type="sldNum" sz="quarter" idx="4"/>
          </p:nvPr>
        </p:nvSpPr>
        <p:spPr>
          <a:xfrm>
            <a:off x="241156"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40182335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ítulo y contenido destacado azul">
    <p:spTree>
      <p:nvGrpSpPr>
        <p:cNvPr id="1" name=""/>
        <p:cNvGrpSpPr/>
        <p:nvPr/>
      </p:nvGrpSpPr>
      <p:grpSpPr>
        <a:xfrm>
          <a:off x="0" y="0"/>
          <a:ext cx="0" cy="0"/>
          <a:chOff x="0" y="0"/>
          <a:chExt cx="0" cy="0"/>
        </a:xfrm>
      </p:grpSpPr>
      <p:sp>
        <p:nvSpPr>
          <p:cNvPr id="11" name="6 Rectángulo"/>
          <p:cNvSpPr/>
          <p:nvPr userDrawn="1"/>
        </p:nvSpPr>
        <p:spPr>
          <a:xfrm>
            <a:off x="1" y="1"/>
            <a:ext cx="4572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7" name="6 Rectángulo"/>
          <p:cNvSpPr/>
          <p:nvPr/>
        </p:nvSpPr>
        <p:spPr>
          <a:xfrm>
            <a:off x="1" y="1"/>
            <a:ext cx="4572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4"/>
          <p:cNvSpPr>
            <a:spLocks noGrp="1"/>
          </p:cNvSpPr>
          <p:nvPr>
            <p:ph sz="quarter" idx="11"/>
          </p:nvPr>
        </p:nvSpPr>
        <p:spPr>
          <a:xfrm>
            <a:off x="4865715" y="620642"/>
            <a:ext cx="3893867"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Triángulo isósceles 11"/>
          <p:cNvSpPr/>
          <p:nvPr userDrawn="1"/>
        </p:nvSpPr>
        <p:spPr>
          <a:xfrm rot="19765711">
            <a:off x="4329578" y="3233068"/>
            <a:ext cx="340904"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1637905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ido e illustración azul">
    <p:spTree>
      <p:nvGrpSpPr>
        <p:cNvPr id="1" name=""/>
        <p:cNvGrpSpPr/>
        <p:nvPr/>
      </p:nvGrpSpPr>
      <p:grpSpPr>
        <a:xfrm>
          <a:off x="0" y="0"/>
          <a:ext cx="0" cy="0"/>
          <a:chOff x="0" y="0"/>
          <a:chExt cx="0" cy="0"/>
        </a:xfrm>
      </p:grpSpPr>
      <p:sp>
        <p:nvSpPr>
          <p:cNvPr id="6" name="Rectángulo 5"/>
          <p:cNvSpPr/>
          <p:nvPr/>
        </p:nvSpPr>
        <p:spPr>
          <a:xfrm>
            <a:off x="-16329" y="-24954"/>
            <a:ext cx="4572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8" name="Triángulo isósceles 7"/>
          <p:cNvSpPr/>
          <p:nvPr/>
        </p:nvSpPr>
        <p:spPr>
          <a:xfrm rot="1834289" flipH="1">
            <a:off x="4429918" y="3220589"/>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63470"/>
            <a:ext cx="4037544"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4812800" y="1599674"/>
            <a:ext cx="4037484"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16329" y="-24955"/>
            <a:ext cx="4572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1" name="Triángulo isósceles 10"/>
          <p:cNvSpPr/>
          <p:nvPr userDrawn="1"/>
        </p:nvSpPr>
        <p:spPr>
          <a:xfrm rot="1834289" flipH="1">
            <a:off x="4429917" y="3220589"/>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34804729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ido e illustración azul 2">
    <p:spTree>
      <p:nvGrpSpPr>
        <p:cNvPr id="1" name=""/>
        <p:cNvGrpSpPr/>
        <p:nvPr/>
      </p:nvGrpSpPr>
      <p:grpSpPr>
        <a:xfrm>
          <a:off x="0" y="0"/>
          <a:ext cx="0" cy="0"/>
          <a:chOff x="0" y="0"/>
          <a:chExt cx="0" cy="0"/>
        </a:xfrm>
      </p:grpSpPr>
      <p:sp>
        <p:nvSpPr>
          <p:cNvPr id="12" name="6 Rectángulo"/>
          <p:cNvSpPr/>
          <p:nvPr userDrawn="1"/>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240802" y="1599674"/>
            <a:ext cx="4037484"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4572000" y="-24955"/>
            <a:ext cx="4572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1" name="Imagen 10"/>
          <p:cNvPicPr>
            <a:picLocks noChangeAspect="1"/>
          </p:cNvPicPr>
          <p:nvPr userDrawn="1"/>
        </p:nvPicPr>
        <p:blipFill>
          <a:blip r:embed="rId2"/>
          <a:stretch>
            <a:fillRect/>
          </a:stretch>
        </p:blipFill>
        <p:spPr>
          <a:xfrm>
            <a:off x="8196550" y="6457431"/>
            <a:ext cx="656260" cy="171791"/>
          </a:xfrm>
          <a:prstGeom prst="rect">
            <a:avLst/>
          </a:prstGeom>
        </p:spPr>
      </p:pic>
      <p:sp>
        <p:nvSpPr>
          <p:cNvPr id="13" name="Triángulo isósceles 12"/>
          <p:cNvSpPr/>
          <p:nvPr userDrawn="1"/>
        </p:nvSpPr>
        <p:spPr>
          <a:xfrm rot="19765711">
            <a:off x="4329578" y="3233068"/>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5" name="Marcador de número de diapositiva 3"/>
          <p:cNvSpPr>
            <a:spLocks noGrp="1"/>
          </p:cNvSpPr>
          <p:nvPr>
            <p:ph type="sldNum" sz="quarter" idx="4"/>
          </p:nvPr>
        </p:nvSpPr>
        <p:spPr>
          <a:xfrm>
            <a:off x="241156"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30175896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ido e illustración turquesa">
    <p:spTree>
      <p:nvGrpSpPr>
        <p:cNvPr id="1" name=""/>
        <p:cNvGrpSpPr/>
        <p:nvPr/>
      </p:nvGrpSpPr>
      <p:grpSpPr>
        <a:xfrm>
          <a:off x="0" y="0"/>
          <a:ext cx="0" cy="0"/>
          <a:chOff x="0" y="0"/>
          <a:chExt cx="0" cy="0"/>
        </a:xfrm>
      </p:grpSpPr>
      <p:sp>
        <p:nvSpPr>
          <p:cNvPr id="12" name="6 Rectángulo"/>
          <p:cNvSpPr/>
          <p:nvPr userDrawn="1"/>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1371523"/>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240802" y="1599674"/>
            <a:ext cx="4037484"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4572000" y="-24955"/>
            <a:ext cx="4572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1" name="Imagen 10"/>
          <p:cNvPicPr>
            <a:picLocks noChangeAspect="1"/>
          </p:cNvPicPr>
          <p:nvPr userDrawn="1"/>
        </p:nvPicPr>
        <p:blipFill>
          <a:blip r:embed="rId2"/>
          <a:stretch>
            <a:fillRect/>
          </a:stretch>
        </p:blipFill>
        <p:spPr>
          <a:xfrm>
            <a:off x="8196550" y="6457431"/>
            <a:ext cx="656260" cy="171791"/>
          </a:xfrm>
          <a:prstGeom prst="rect">
            <a:avLst/>
          </a:prstGeom>
        </p:spPr>
      </p:pic>
      <p:sp>
        <p:nvSpPr>
          <p:cNvPr id="13" name="Triángulo isósceles 12"/>
          <p:cNvSpPr/>
          <p:nvPr userDrawn="1"/>
        </p:nvSpPr>
        <p:spPr>
          <a:xfrm rot="19765711">
            <a:off x="4329578" y="3233068"/>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5" name="Marcador de número de diapositiva 3"/>
          <p:cNvSpPr>
            <a:spLocks noGrp="1"/>
          </p:cNvSpPr>
          <p:nvPr>
            <p:ph type="sldNum" sz="quarter" idx="4"/>
          </p:nvPr>
        </p:nvSpPr>
        <p:spPr>
          <a:xfrm>
            <a:off x="241156"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1324597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ido e illustración turquesa 2">
    <p:spTree>
      <p:nvGrpSpPr>
        <p:cNvPr id="1" name=""/>
        <p:cNvGrpSpPr/>
        <p:nvPr/>
      </p:nvGrpSpPr>
      <p:grpSpPr>
        <a:xfrm>
          <a:off x="0" y="0"/>
          <a:ext cx="0" cy="0"/>
          <a:chOff x="0" y="0"/>
          <a:chExt cx="0" cy="0"/>
        </a:xfrm>
      </p:grpSpPr>
      <p:sp>
        <p:nvSpPr>
          <p:cNvPr id="6" name="Rectángulo 5"/>
          <p:cNvSpPr/>
          <p:nvPr/>
        </p:nvSpPr>
        <p:spPr>
          <a:xfrm>
            <a:off x="-16329" y="-24954"/>
            <a:ext cx="4572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8" name="Triángulo isósceles 7"/>
          <p:cNvSpPr/>
          <p:nvPr/>
        </p:nvSpPr>
        <p:spPr>
          <a:xfrm rot="1834289" flipH="1">
            <a:off x="4429918" y="3220589"/>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63470"/>
            <a:ext cx="4037544" cy="1371523"/>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4812800" y="1599674"/>
            <a:ext cx="4037484"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16329" y="-24955"/>
            <a:ext cx="4572000" cy="6882955"/>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1" name="Triángulo isósceles 10"/>
          <p:cNvSpPr/>
          <p:nvPr userDrawn="1"/>
        </p:nvSpPr>
        <p:spPr>
          <a:xfrm rot="1834289" flipH="1">
            <a:off x="4429917" y="3220589"/>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42030694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ítulo y contenido destacado morado">
    <p:spTree>
      <p:nvGrpSpPr>
        <p:cNvPr id="1" name=""/>
        <p:cNvGrpSpPr/>
        <p:nvPr/>
      </p:nvGrpSpPr>
      <p:grpSpPr>
        <a:xfrm>
          <a:off x="0" y="0"/>
          <a:ext cx="0" cy="0"/>
          <a:chOff x="0" y="0"/>
          <a:chExt cx="0" cy="0"/>
        </a:xfrm>
      </p:grpSpPr>
      <p:sp>
        <p:nvSpPr>
          <p:cNvPr id="10" name="6 Rectángulo"/>
          <p:cNvSpPr/>
          <p:nvPr userDrawn="1"/>
        </p:nvSpPr>
        <p:spPr>
          <a:xfrm>
            <a:off x="1" y="1"/>
            <a:ext cx="4572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7" name="6 Rectángulo"/>
          <p:cNvSpPr/>
          <p:nvPr/>
        </p:nvSpPr>
        <p:spPr>
          <a:xfrm>
            <a:off x="1" y="1"/>
            <a:ext cx="4572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6" name="Marcador de contenido 4"/>
          <p:cNvSpPr>
            <a:spLocks noGrp="1"/>
          </p:cNvSpPr>
          <p:nvPr>
            <p:ph sz="quarter" idx="11"/>
          </p:nvPr>
        </p:nvSpPr>
        <p:spPr>
          <a:xfrm>
            <a:off x="4865715" y="620642"/>
            <a:ext cx="3893867"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4329578" y="3233068"/>
            <a:ext cx="340904"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16622089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ido e illustración morado">
    <p:spTree>
      <p:nvGrpSpPr>
        <p:cNvPr id="1" name=""/>
        <p:cNvGrpSpPr/>
        <p:nvPr/>
      </p:nvGrpSpPr>
      <p:grpSpPr>
        <a:xfrm>
          <a:off x="0" y="0"/>
          <a:ext cx="0" cy="0"/>
          <a:chOff x="0" y="0"/>
          <a:chExt cx="0" cy="0"/>
        </a:xfrm>
      </p:grpSpPr>
      <p:sp>
        <p:nvSpPr>
          <p:cNvPr id="6" name="Rectángulo 5"/>
          <p:cNvSpPr/>
          <p:nvPr/>
        </p:nvSpPr>
        <p:spPr>
          <a:xfrm>
            <a:off x="-16329" y="-24954"/>
            <a:ext cx="4572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8" name="Triángulo isósceles 7"/>
          <p:cNvSpPr/>
          <p:nvPr/>
        </p:nvSpPr>
        <p:spPr>
          <a:xfrm rot="1834289" flipH="1">
            <a:off x="4429918" y="3220589"/>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63470"/>
            <a:ext cx="4037544" cy="1371523"/>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4812800" y="1599674"/>
            <a:ext cx="4037484"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16329" y="-24955"/>
            <a:ext cx="4572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1" name="Triángulo isósceles 10"/>
          <p:cNvSpPr/>
          <p:nvPr userDrawn="1"/>
        </p:nvSpPr>
        <p:spPr>
          <a:xfrm rot="1834289" flipH="1">
            <a:off x="4429917" y="3220589"/>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25647976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ido e illustración morado 2">
    <p:spTree>
      <p:nvGrpSpPr>
        <p:cNvPr id="1" name=""/>
        <p:cNvGrpSpPr/>
        <p:nvPr/>
      </p:nvGrpSpPr>
      <p:grpSpPr>
        <a:xfrm>
          <a:off x="0" y="0"/>
          <a:ext cx="0" cy="0"/>
          <a:chOff x="0" y="0"/>
          <a:chExt cx="0" cy="0"/>
        </a:xfrm>
      </p:grpSpPr>
      <p:sp>
        <p:nvSpPr>
          <p:cNvPr id="12" name="6 Rectángulo"/>
          <p:cNvSpPr/>
          <p:nvPr userDrawn="1"/>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1371523"/>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240802" y="1599674"/>
            <a:ext cx="4037484"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4572000" y="-24955"/>
            <a:ext cx="4572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1" name="Imagen 10"/>
          <p:cNvPicPr>
            <a:picLocks noChangeAspect="1"/>
          </p:cNvPicPr>
          <p:nvPr userDrawn="1"/>
        </p:nvPicPr>
        <p:blipFill>
          <a:blip r:embed="rId2"/>
          <a:stretch>
            <a:fillRect/>
          </a:stretch>
        </p:blipFill>
        <p:spPr>
          <a:xfrm>
            <a:off x="8196550" y="6457431"/>
            <a:ext cx="656260" cy="171791"/>
          </a:xfrm>
          <a:prstGeom prst="rect">
            <a:avLst/>
          </a:prstGeom>
        </p:spPr>
      </p:pic>
      <p:sp>
        <p:nvSpPr>
          <p:cNvPr id="13" name="Triángulo isósceles 12"/>
          <p:cNvSpPr/>
          <p:nvPr userDrawn="1"/>
        </p:nvSpPr>
        <p:spPr>
          <a:xfrm rot="19765711">
            <a:off x="4329578" y="3233068"/>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5" name="Marcador de número de diapositiva 3"/>
          <p:cNvSpPr>
            <a:spLocks noGrp="1"/>
          </p:cNvSpPr>
          <p:nvPr>
            <p:ph type="sldNum" sz="quarter" idx="4"/>
          </p:nvPr>
        </p:nvSpPr>
        <p:spPr>
          <a:xfrm>
            <a:off x="241156"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1626853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ido e illustración morado osc">
    <p:spTree>
      <p:nvGrpSpPr>
        <p:cNvPr id="1" name=""/>
        <p:cNvGrpSpPr/>
        <p:nvPr/>
      </p:nvGrpSpPr>
      <p:grpSpPr>
        <a:xfrm>
          <a:off x="0" y="0"/>
          <a:ext cx="0" cy="0"/>
          <a:chOff x="0" y="0"/>
          <a:chExt cx="0" cy="0"/>
        </a:xfrm>
      </p:grpSpPr>
      <p:sp>
        <p:nvSpPr>
          <p:cNvPr id="6" name="Rectángulo 5"/>
          <p:cNvSpPr/>
          <p:nvPr/>
        </p:nvSpPr>
        <p:spPr>
          <a:xfrm>
            <a:off x="-16329" y="-24954"/>
            <a:ext cx="4572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8" name="Triángulo isósceles 7"/>
          <p:cNvSpPr/>
          <p:nvPr/>
        </p:nvSpPr>
        <p:spPr>
          <a:xfrm rot="1834289" flipH="1">
            <a:off x="4429918" y="3220589"/>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63470"/>
            <a:ext cx="4037544" cy="1371523"/>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4812800" y="1599674"/>
            <a:ext cx="4037484"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16329" y="-24955"/>
            <a:ext cx="4572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1" name="Triángulo isósceles 10"/>
          <p:cNvSpPr/>
          <p:nvPr userDrawn="1"/>
        </p:nvSpPr>
        <p:spPr>
          <a:xfrm rot="1834289" flipH="1">
            <a:off x="4429917" y="3220589"/>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17952866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ido e illustración morado osc 2">
    <p:spTree>
      <p:nvGrpSpPr>
        <p:cNvPr id="1" name=""/>
        <p:cNvGrpSpPr/>
        <p:nvPr/>
      </p:nvGrpSpPr>
      <p:grpSpPr>
        <a:xfrm>
          <a:off x="0" y="0"/>
          <a:ext cx="0" cy="0"/>
          <a:chOff x="0" y="0"/>
          <a:chExt cx="0" cy="0"/>
        </a:xfrm>
      </p:grpSpPr>
      <p:sp>
        <p:nvSpPr>
          <p:cNvPr id="12" name="6 Rectángulo"/>
          <p:cNvSpPr/>
          <p:nvPr userDrawn="1"/>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1371523"/>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240802" y="1599674"/>
            <a:ext cx="4037484"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4572000" y="-24955"/>
            <a:ext cx="4572000" cy="688295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1" name="Imagen 10"/>
          <p:cNvPicPr>
            <a:picLocks noChangeAspect="1"/>
          </p:cNvPicPr>
          <p:nvPr userDrawn="1"/>
        </p:nvPicPr>
        <p:blipFill>
          <a:blip r:embed="rId2"/>
          <a:stretch>
            <a:fillRect/>
          </a:stretch>
        </p:blipFill>
        <p:spPr>
          <a:xfrm>
            <a:off x="8196550" y="6457431"/>
            <a:ext cx="656260" cy="171791"/>
          </a:xfrm>
          <a:prstGeom prst="rect">
            <a:avLst/>
          </a:prstGeom>
        </p:spPr>
      </p:pic>
      <p:sp>
        <p:nvSpPr>
          <p:cNvPr id="13" name="Triángulo isósceles 12"/>
          <p:cNvSpPr/>
          <p:nvPr userDrawn="1"/>
        </p:nvSpPr>
        <p:spPr>
          <a:xfrm rot="19765711">
            <a:off x="4329578" y="3233068"/>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4" name="Marcador de número de diapositiva 3"/>
          <p:cNvSpPr>
            <a:spLocks noGrp="1"/>
          </p:cNvSpPr>
          <p:nvPr>
            <p:ph type="sldNum" sz="quarter" idx="4"/>
          </p:nvPr>
        </p:nvSpPr>
        <p:spPr>
          <a:xfrm>
            <a:off x="241156"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9496036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ítulo y contenido destacado rojo">
    <p:spTree>
      <p:nvGrpSpPr>
        <p:cNvPr id="1" name=""/>
        <p:cNvGrpSpPr/>
        <p:nvPr/>
      </p:nvGrpSpPr>
      <p:grpSpPr>
        <a:xfrm>
          <a:off x="0" y="0"/>
          <a:ext cx="0" cy="0"/>
          <a:chOff x="0" y="0"/>
          <a:chExt cx="0" cy="0"/>
        </a:xfrm>
      </p:grpSpPr>
      <p:sp>
        <p:nvSpPr>
          <p:cNvPr id="10" name="6 Rectángulo"/>
          <p:cNvSpPr/>
          <p:nvPr userDrawn="1"/>
        </p:nvSpPr>
        <p:spPr>
          <a:xfrm>
            <a:off x="1" y="1"/>
            <a:ext cx="4572001"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7" name="6 Rectángulo"/>
          <p:cNvSpPr/>
          <p:nvPr/>
        </p:nvSpPr>
        <p:spPr>
          <a:xfrm>
            <a:off x="1" y="1"/>
            <a:ext cx="4572001" cy="6858000"/>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5" name="Marcador de contenido 4"/>
          <p:cNvSpPr>
            <a:spLocks noGrp="1"/>
          </p:cNvSpPr>
          <p:nvPr>
            <p:ph sz="quarter" idx="11"/>
          </p:nvPr>
        </p:nvSpPr>
        <p:spPr>
          <a:xfrm>
            <a:off x="4865715" y="620642"/>
            <a:ext cx="3893867" cy="55519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4329578" y="3233068"/>
            <a:ext cx="340904" cy="391864"/>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338733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ido e illustración rojo">
    <p:spTree>
      <p:nvGrpSpPr>
        <p:cNvPr id="1" name=""/>
        <p:cNvGrpSpPr/>
        <p:nvPr/>
      </p:nvGrpSpPr>
      <p:grpSpPr>
        <a:xfrm>
          <a:off x="0" y="0"/>
          <a:ext cx="0" cy="0"/>
          <a:chOff x="0" y="0"/>
          <a:chExt cx="0" cy="0"/>
        </a:xfrm>
      </p:grpSpPr>
      <p:sp>
        <p:nvSpPr>
          <p:cNvPr id="6" name="Rectángulo 5"/>
          <p:cNvSpPr/>
          <p:nvPr/>
        </p:nvSpPr>
        <p:spPr>
          <a:xfrm>
            <a:off x="-16329" y="-24954"/>
            <a:ext cx="4572000" cy="688295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8" name="Triángulo isósceles 7"/>
          <p:cNvSpPr/>
          <p:nvPr/>
        </p:nvSpPr>
        <p:spPr>
          <a:xfrm rot="1834289" flipH="1">
            <a:off x="4429918" y="3220589"/>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63470"/>
            <a:ext cx="4037544" cy="1371523"/>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4812800" y="1599674"/>
            <a:ext cx="4037484"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16329" y="-24955"/>
            <a:ext cx="4572000" cy="688295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1" name="Triángulo isósceles 10"/>
          <p:cNvSpPr/>
          <p:nvPr userDrawn="1"/>
        </p:nvSpPr>
        <p:spPr>
          <a:xfrm rot="1834289" flipH="1">
            <a:off x="4429917" y="3220589"/>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7597744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ido e illustración rojo 2">
    <p:spTree>
      <p:nvGrpSpPr>
        <p:cNvPr id="1" name=""/>
        <p:cNvGrpSpPr/>
        <p:nvPr/>
      </p:nvGrpSpPr>
      <p:grpSpPr>
        <a:xfrm>
          <a:off x="0" y="0"/>
          <a:ext cx="0" cy="0"/>
          <a:chOff x="0" y="0"/>
          <a:chExt cx="0" cy="0"/>
        </a:xfrm>
      </p:grpSpPr>
      <p:sp>
        <p:nvSpPr>
          <p:cNvPr id="12" name="6 Rectángulo"/>
          <p:cNvSpPr/>
          <p:nvPr userDrawn="1"/>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6567698" y="3530431"/>
            <a:ext cx="4767675" cy="384932"/>
          </a:xfrm>
          <a:prstGeom prst="rect">
            <a:avLst/>
          </a:prstGeom>
        </p:spPr>
        <p:txBody>
          <a:bodyPr/>
          <a:lstStyle/>
          <a:p>
            <a:endParaRPr lang="es-ES" dirty="0"/>
          </a:p>
        </p:txBody>
      </p:sp>
      <p:sp>
        <p:nvSpPr>
          <p:cNvPr id="6" name="Rectángulo 5"/>
          <p:cNvSpPr/>
          <p:nvPr/>
        </p:nvSpPr>
        <p:spPr>
          <a:xfrm>
            <a:off x="4572000" y="-24954"/>
            <a:ext cx="4572000" cy="68829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5" name="Imagen 4"/>
          <p:cNvPicPr>
            <a:picLocks noChangeAspect="1"/>
          </p:cNvPicPr>
          <p:nvPr/>
        </p:nvPicPr>
        <p:blipFill>
          <a:blip r:embed="rId2"/>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1371523"/>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240802" y="1599674"/>
            <a:ext cx="4037484"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4572000" y="-24955"/>
            <a:ext cx="4572000" cy="68829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pic>
        <p:nvPicPr>
          <p:cNvPr id="11" name="Imagen 10"/>
          <p:cNvPicPr>
            <a:picLocks noChangeAspect="1"/>
          </p:cNvPicPr>
          <p:nvPr userDrawn="1"/>
        </p:nvPicPr>
        <p:blipFill>
          <a:blip r:embed="rId2"/>
          <a:stretch>
            <a:fillRect/>
          </a:stretch>
        </p:blipFill>
        <p:spPr>
          <a:xfrm>
            <a:off x="8196550" y="6457431"/>
            <a:ext cx="656260" cy="171791"/>
          </a:xfrm>
          <a:prstGeom prst="rect">
            <a:avLst/>
          </a:prstGeom>
        </p:spPr>
      </p:pic>
      <p:sp>
        <p:nvSpPr>
          <p:cNvPr id="13" name="Triángulo isósceles 12"/>
          <p:cNvSpPr/>
          <p:nvPr userDrawn="1"/>
        </p:nvSpPr>
        <p:spPr>
          <a:xfrm rot="19765711">
            <a:off x="4329578" y="3233068"/>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4" name="Marcador de número de diapositiva 3"/>
          <p:cNvSpPr>
            <a:spLocks noGrp="1"/>
          </p:cNvSpPr>
          <p:nvPr>
            <p:ph type="sldNum" sz="quarter" idx="4"/>
          </p:nvPr>
        </p:nvSpPr>
        <p:spPr>
          <a:xfrm>
            <a:off x="241156"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19297129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ido e illustración gris">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24154" t="35810" b="3892"/>
          <a:stretch/>
        </p:blipFill>
        <p:spPr>
          <a:xfrm>
            <a:off x="-18360" y="1"/>
            <a:ext cx="4614197" cy="6915419"/>
          </a:xfrm>
          <a:prstGeom prst="rect">
            <a:avLst/>
          </a:prstGeom>
        </p:spPr>
      </p:pic>
      <p:sp>
        <p:nvSpPr>
          <p:cNvPr id="8" name="Triángulo isósceles 7"/>
          <p:cNvSpPr/>
          <p:nvPr/>
        </p:nvSpPr>
        <p:spPr>
          <a:xfrm rot="1834289" flipH="1">
            <a:off x="4429918" y="3220589"/>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4812989" y="163470"/>
            <a:ext cx="4037544"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4812800" y="1599674"/>
            <a:ext cx="4037484"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1" name="Imagen 10"/>
          <p:cNvPicPr>
            <a:picLocks noChangeAspect="1"/>
          </p:cNvPicPr>
          <p:nvPr userDrawn="1"/>
        </p:nvPicPr>
        <p:blipFill rotWithShape="1">
          <a:blip r:embed="rId2"/>
          <a:srcRect l="24154" t="35810" b="3892"/>
          <a:stretch/>
        </p:blipFill>
        <p:spPr>
          <a:xfrm>
            <a:off x="-18360" y="0"/>
            <a:ext cx="4614197" cy="6915419"/>
          </a:xfrm>
          <a:prstGeom prst="rect">
            <a:avLst/>
          </a:prstGeom>
        </p:spPr>
      </p:pic>
      <p:sp>
        <p:nvSpPr>
          <p:cNvPr id="12" name="Triángulo isósceles 11"/>
          <p:cNvSpPr/>
          <p:nvPr userDrawn="1"/>
        </p:nvSpPr>
        <p:spPr>
          <a:xfrm rot="1834289" flipH="1">
            <a:off x="4429917" y="3220589"/>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Tree>
    <p:extLst>
      <p:ext uri="{BB962C8B-B14F-4D97-AF65-F5344CB8AC3E}">
        <p14:creationId xmlns:p14="http://schemas.microsoft.com/office/powerpoint/2010/main" val="42843747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ido e illustración gris 2">
    <p:spTree>
      <p:nvGrpSpPr>
        <p:cNvPr id="1" name=""/>
        <p:cNvGrpSpPr/>
        <p:nvPr/>
      </p:nvGrpSpPr>
      <p:grpSpPr>
        <a:xfrm>
          <a:off x="0" y="0"/>
          <a:ext cx="0" cy="0"/>
          <a:chOff x="0" y="0"/>
          <a:chExt cx="0" cy="0"/>
        </a:xfrm>
      </p:grpSpPr>
      <p:sp>
        <p:nvSpPr>
          <p:cNvPr id="12" name="6 Rectángulo"/>
          <p:cNvSpPr/>
          <p:nvPr userDrawn="1"/>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pic>
        <p:nvPicPr>
          <p:cNvPr id="4" name="Imagen 3"/>
          <p:cNvPicPr>
            <a:picLocks noChangeAspect="1"/>
          </p:cNvPicPr>
          <p:nvPr/>
        </p:nvPicPr>
        <p:blipFill rotWithShape="1">
          <a:blip r:embed="rId2"/>
          <a:srcRect l="24154" t="35810" b="3892"/>
          <a:stretch/>
        </p:blipFill>
        <p:spPr>
          <a:xfrm>
            <a:off x="4572002" y="-24954"/>
            <a:ext cx="4614197" cy="6915419"/>
          </a:xfrm>
          <a:prstGeom prst="rect">
            <a:avLst/>
          </a:prstGeom>
        </p:spPr>
      </p:pic>
      <p:pic>
        <p:nvPicPr>
          <p:cNvPr id="5" name="Imagen 4"/>
          <p:cNvPicPr>
            <a:picLocks noChangeAspect="1"/>
          </p:cNvPicPr>
          <p:nvPr/>
        </p:nvPicPr>
        <p:blipFill>
          <a:blip r:embed="rId3"/>
          <a:stretch>
            <a:fillRect/>
          </a:stretch>
        </p:blipFill>
        <p:spPr>
          <a:xfrm>
            <a:off x="8196550" y="6457431"/>
            <a:ext cx="656260" cy="171791"/>
          </a:xfrm>
          <a:prstGeom prst="rect">
            <a:avLst/>
          </a:prstGeom>
        </p:spPr>
      </p:pic>
      <p:sp>
        <p:nvSpPr>
          <p:cNvPr id="7" name="6 Rectángulo"/>
          <p:cNvSpPr/>
          <p:nvPr/>
        </p:nvSpPr>
        <p:spPr>
          <a:xfrm>
            <a:off x="1" y="1"/>
            <a:ext cx="457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4329579" y="3233068"/>
            <a:ext cx="340903"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2" name="Título 1"/>
          <p:cNvSpPr>
            <a:spLocks noGrp="1"/>
          </p:cNvSpPr>
          <p:nvPr>
            <p:ph type="title"/>
          </p:nvPr>
        </p:nvSpPr>
        <p:spPr>
          <a:xfrm>
            <a:off x="240991" y="163470"/>
            <a:ext cx="4037544" cy="1371523"/>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240802" y="1599674"/>
            <a:ext cx="4037484" cy="465609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rotWithShape="1">
          <a:blip r:embed="rId2"/>
          <a:srcRect l="24154" t="35810" b="3892"/>
          <a:stretch/>
        </p:blipFill>
        <p:spPr>
          <a:xfrm>
            <a:off x="4572001" y="-24955"/>
            <a:ext cx="4614197" cy="6915419"/>
          </a:xfrm>
          <a:prstGeom prst="rect">
            <a:avLst/>
          </a:prstGeom>
        </p:spPr>
      </p:pic>
      <p:pic>
        <p:nvPicPr>
          <p:cNvPr id="11" name="Imagen 10"/>
          <p:cNvPicPr>
            <a:picLocks noChangeAspect="1"/>
          </p:cNvPicPr>
          <p:nvPr userDrawn="1"/>
        </p:nvPicPr>
        <p:blipFill>
          <a:blip r:embed="rId3"/>
          <a:stretch>
            <a:fillRect/>
          </a:stretch>
        </p:blipFill>
        <p:spPr>
          <a:xfrm>
            <a:off x="8196550" y="6457431"/>
            <a:ext cx="656260" cy="171791"/>
          </a:xfrm>
          <a:prstGeom prst="rect">
            <a:avLst/>
          </a:prstGeom>
        </p:spPr>
      </p:pic>
      <p:sp>
        <p:nvSpPr>
          <p:cNvPr id="13" name="Triángulo isósceles 12"/>
          <p:cNvSpPr/>
          <p:nvPr userDrawn="1"/>
        </p:nvSpPr>
        <p:spPr>
          <a:xfrm rot="19765711">
            <a:off x="4329578" y="3233068"/>
            <a:ext cx="340904"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a:solidFill>
                <a:prstClr val="white"/>
              </a:solidFill>
            </a:endParaRPr>
          </a:p>
        </p:txBody>
      </p:sp>
      <p:sp>
        <p:nvSpPr>
          <p:cNvPr id="14" name="Marcador de número de diapositiva 3"/>
          <p:cNvSpPr>
            <a:spLocks noGrp="1"/>
          </p:cNvSpPr>
          <p:nvPr>
            <p:ph type="sldNum" sz="quarter" idx="4"/>
          </p:nvPr>
        </p:nvSpPr>
        <p:spPr>
          <a:xfrm>
            <a:off x="241156"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10729470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7 Título"/>
          <p:cNvSpPr>
            <a:spLocks noGrp="1"/>
          </p:cNvSpPr>
          <p:nvPr>
            <p:ph type="title"/>
          </p:nvPr>
        </p:nvSpPr>
        <p:spPr/>
        <p:txBody>
          <a:bodyPr/>
          <a:lstStyle/>
          <a:p>
            <a:r>
              <a:rPr lang="es-ES"/>
              <a:t>Haga clic para modificar el estilo de título del patrón</a:t>
            </a:r>
            <a:endParaRPr lang="es-ES" dirty="0"/>
          </a:p>
        </p:txBody>
      </p:sp>
      <p:sp>
        <p:nvSpPr>
          <p:cNvPr id="6" name="Marcador de número de diapositiva 3"/>
          <p:cNvSpPr>
            <a:spLocks noGrp="1"/>
          </p:cNvSpPr>
          <p:nvPr>
            <p:ph type="sldNum" sz="quarter" idx="4"/>
          </p:nvPr>
        </p:nvSpPr>
        <p:spPr>
          <a:xfrm>
            <a:off x="384933"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30533436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384932" y="1319531"/>
            <a:ext cx="4038599" cy="4721895"/>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1360"/>
            </a:lvl6pPr>
            <a:lvl7pPr>
              <a:defRPr sz="1360"/>
            </a:lvl7pPr>
            <a:lvl8pPr>
              <a:defRPr sz="1360"/>
            </a:lvl8pPr>
            <a:lvl9pPr>
              <a:defRPr sz="136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contenido"/>
          <p:cNvSpPr>
            <a:spLocks noGrp="1"/>
          </p:cNvSpPr>
          <p:nvPr>
            <p:ph sz="half" idx="2"/>
          </p:nvPr>
        </p:nvSpPr>
        <p:spPr>
          <a:xfrm>
            <a:off x="4658895" y="1319531"/>
            <a:ext cx="4038599" cy="4721895"/>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1360"/>
            </a:lvl6pPr>
            <a:lvl7pPr>
              <a:defRPr sz="1360"/>
            </a:lvl7pPr>
            <a:lvl8pPr>
              <a:defRPr sz="1360"/>
            </a:lvl8pPr>
            <a:lvl9pPr>
              <a:defRPr sz="136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7 Título"/>
          <p:cNvSpPr>
            <a:spLocks noGrp="1"/>
          </p:cNvSpPr>
          <p:nvPr>
            <p:ph type="title"/>
          </p:nvPr>
        </p:nvSpPr>
        <p:spPr/>
        <p:txBody>
          <a:bodyPr anchor="ctr"/>
          <a:lstStyle/>
          <a:p>
            <a:r>
              <a:rPr lang="es-ES"/>
              <a:t>Haga clic para modificar el estilo de título del patrón</a:t>
            </a:r>
            <a:endParaRPr lang="es-ES" dirty="0"/>
          </a:p>
        </p:txBody>
      </p:sp>
      <p:sp>
        <p:nvSpPr>
          <p:cNvPr id="7" name="Marcador de número de diapositiva 3"/>
          <p:cNvSpPr txBox="1">
            <a:spLocks/>
          </p:cNvSpPr>
          <p:nvPr userDrawn="1"/>
        </p:nvSpPr>
        <p:spPr>
          <a:xfrm>
            <a:off x="384933" y="6255770"/>
            <a:ext cx="450140"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80" smtClean="0">
                <a:cs typeface="Segoe UI Light" panose="020B0502040204020203" pitchFamily="34" charset="0"/>
              </a:rPr>
              <a:pPr/>
              <a:t>‹Nº›</a:t>
            </a:fld>
            <a:endParaRPr lang="es-ES" sz="680" dirty="0">
              <a:cs typeface="Segoe UI Light" panose="020B0502040204020203" pitchFamily="34" charset="0"/>
            </a:endParaRPr>
          </a:p>
        </p:txBody>
      </p:sp>
    </p:spTree>
    <p:extLst>
      <p:ext uri="{BB962C8B-B14F-4D97-AF65-F5344CB8AC3E}">
        <p14:creationId xmlns:p14="http://schemas.microsoft.com/office/powerpoint/2010/main" val="835323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lvl1pPr>
              <a:defRPr/>
            </a:lvl1pPr>
          </a:lstStyle>
          <a:p>
            <a:r>
              <a:rPr lang="es-ES"/>
              <a:t>Haga clic para modificar el estilo de título del patrón</a:t>
            </a:r>
            <a:endParaRPr lang="es-ES" dirty="0"/>
          </a:p>
        </p:txBody>
      </p:sp>
      <p:sp>
        <p:nvSpPr>
          <p:cNvPr id="3" name="2 Marcador de texto"/>
          <p:cNvSpPr>
            <a:spLocks noGrp="1"/>
          </p:cNvSpPr>
          <p:nvPr>
            <p:ph type="body" idx="1"/>
          </p:nvPr>
        </p:nvSpPr>
        <p:spPr>
          <a:xfrm>
            <a:off x="384933" y="1319754"/>
            <a:ext cx="4040188" cy="639762"/>
          </a:xfrm>
        </p:spPr>
        <p:txBody>
          <a:bodyPr anchor="t">
            <a:normAutofit/>
          </a:bodyPr>
          <a:lstStyle>
            <a:lvl1pPr marL="0" indent="0">
              <a:buNone/>
              <a:defRPr sz="1088" b="1"/>
            </a:lvl1pPr>
            <a:lvl2pPr marL="338586" indent="0">
              <a:buNone/>
              <a:defRPr sz="1496" b="1"/>
            </a:lvl2pPr>
            <a:lvl3pPr marL="677172" indent="0">
              <a:buNone/>
              <a:defRPr sz="1360" b="1"/>
            </a:lvl3pPr>
            <a:lvl4pPr marL="1015758" indent="0">
              <a:buNone/>
              <a:defRPr sz="1156" b="1"/>
            </a:lvl4pPr>
            <a:lvl5pPr marL="1354343" indent="0">
              <a:buNone/>
              <a:defRPr sz="1156" b="1"/>
            </a:lvl5pPr>
            <a:lvl6pPr marL="1692929" indent="0">
              <a:buNone/>
              <a:defRPr sz="1156" b="1"/>
            </a:lvl6pPr>
            <a:lvl7pPr marL="2031515" indent="0">
              <a:buNone/>
              <a:defRPr sz="1156" b="1"/>
            </a:lvl7pPr>
            <a:lvl8pPr marL="2370101" indent="0">
              <a:buNone/>
              <a:defRPr sz="1156" b="1"/>
            </a:lvl8pPr>
            <a:lvl9pPr marL="2708688" indent="0">
              <a:buNone/>
              <a:defRPr sz="1156" b="1"/>
            </a:lvl9pPr>
          </a:lstStyle>
          <a:p>
            <a:pPr lvl="0"/>
            <a:r>
              <a:rPr lang="es-ES"/>
              <a:t>Haga clic para modificar el estilo de texto del patrón</a:t>
            </a:r>
          </a:p>
        </p:txBody>
      </p:sp>
      <p:sp>
        <p:nvSpPr>
          <p:cNvPr id="4" name="3 Marcador de contenido"/>
          <p:cNvSpPr>
            <a:spLocks noGrp="1"/>
          </p:cNvSpPr>
          <p:nvPr>
            <p:ph sz="half" idx="2"/>
          </p:nvPr>
        </p:nvSpPr>
        <p:spPr>
          <a:xfrm>
            <a:off x="384933" y="1959517"/>
            <a:ext cx="4040188" cy="4081909"/>
          </a:xfrm>
        </p:spPr>
        <p:txBody>
          <a:bodyPr>
            <a:normAutofit/>
          </a:bodyPr>
          <a:lstStyle>
            <a:lvl1pPr>
              <a:defRPr sz="1088"/>
            </a:lvl1pPr>
            <a:lvl2pPr>
              <a:defRPr sz="1088"/>
            </a:lvl2pPr>
            <a:lvl3pPr>
              <a:defRPr sz="1088"/>
            </a:lvl3pPr>
            <a:lvl4pPr>
              <a:defRPr sz="1088"/>
            </a:lvl4pPr>
            <a:lvl5pPr>
              <a:defRPr sz="1088"/>
            </a:lvl5pPr>
            <a:lvl6pPr>
              <a:defRPr sz="1156"/>
            </a:lvl6pPr>
            <a:lvl7pPr>
              <a:defRPr sz="1156"/>
            </a:lvl7pPr>
            <a:lvl8pPr>
              <a:defRPr sz="1156"/>
            </a:lvl8pPr>
            <a:lvl9pPr>
              <a:defRPr sz="1156"/>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4 Marcador de texto"/>
          <p:cNvSpPr>
            <a:spLocks noGrp="1"/>
          </p:cNvSpPr>
          <p:nvPr>
            <p:ph type="body" sz="quarter" idx="3"/>
          </p:nvPr>
        </p:nvSpPr>
        <p:spPr>
          <a:xfrm>
            <a:off x="4655719" y="1319754"/>
            <a:ext cx="4041775" cy="639762"/>
          </a:xfrm>
        </p:spPr>
        <p:txBody>
          <a:bodyPr anchor="t"/>
          <a:lstStyle>
            <a:lvl1pPr marL="0" indent="0">
              <a:buNone/>
              <a:defRPr sz="1088" b="1"/>
            </a:lvl1pPr>
            <a:lvl2pPr marL="338586" indent="0">
              <a:buNone/>
              <a:defRPr sz="1496" b="1"/>
            </a:lvl2pPr>
            <a:lvl3pPr marL="677172" indent="0">
              <a:buNone/>
              <a:defRPr sz="1360" b="1"/>
            </a:lvl3pPr>
            <a:lvl4pPr marL="1015758" indent="0">
              <a:buNone/>
              <a:defRPr sz="1156" b="1"/>
            </a:lvl4pPr>
            <a:lvl5pPr marL="1354343" indent="0">
              <a:buNone/>
              <a:defRPr sz="1156" b="1"/>
            </a:lvl5pPr>
            <a:lvl6pPr marL="1692929" indent="0">
              <a:buNone/>
              <a:defRPr sz="1156" b="1"/>
            </a:lvl6pPr>
            <a:lvl7pPr marL="2031515" indent="0">
              <a:buNone/>
              <a:defRPr sz="1156" b="1"/>
            </a:lvl7pPr>
            <a:lvl8pPr marL="2370101" indent="0">
              <a:buNone/>
              <a:defRPr sz="1156" b="1"/>
            </a:lvl8pPr>
            <a:lvl9pPr marL="2708688" indent="0">
              <a:buNone/>
              <a:defRPr sz="1156" b="1"/>
            </a:lvl9pPr>
          </a:lstStyle>
          <a:p>
            <a:pPr lvl="0"/>
            <a:r>
              <a:rPr lang="es-ES"/>
              <a:t>Haga clic para modificar el estilo de texto del patrón</a:t>
            </a:r>
          </a:p>
        </p:txBody>
      </p:sp>
      <p:sp>
        <p:nvSpPr>
          <p:cNvPr id="6" name="5 Marcador de contenido"/>
          <p:cNvSpPr>
            <a:spLocks noGrp="1"/>
          </p:cNvSpPr>
          <p:nvPr>
            <p:ph sz="quarter" idx="4"/>
          </p:nvPr>
        </p:nvSpPr>
        <p:spPr>
          <a:xfrm>
            <a:off x="4655719" y="1959517"/>
            <a:ext cx="4041775" cy="4081909"/>
          </a:xfrm>
        </p:spPr>
        <p:txBody>
          <a:bodyPr>
            <a:normAutofit/>
          </a:bodyPr>
          <a:lstStyle>
            <a:lvl1pPr>
              <a:defRPr sz="1088"/>
            </a:lvl1pPr>
            <a:lvl2pPr>
              <a:defRPr sz="1088"/>
            </a:lvl2pPr>
            <a:lvl3pPr>
              <a:defRPr sz="1088"/>
            </a:lvl3pPr>
            <a:lvl4pPr>
              <a:defRPr sz="1088"/>
            </a:lvl4pPr>
            <a:lvl5pPr>
              <a:defRPr sz="1088"/>
            </a:lvl5pPr>
            <a:lvl6pPr>
              <a:defRPr sz="1156"/>
            </a:lvl6pPr>
            <a:lvl7pPr>
              <a:defRPr sz="1156"/>
            </a:lvl7pPr>
            <a:lvl8pPr>
              <a:defRPr sz="1156"/>
            </a:lvl8pPr>
            <a:lvl9pPr>
              <a:defRPr sz="1156"/>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9" name="Marcador de número de diapositiva 3"/>
          <p:cNvSpPr txBox="1">
            <a:spLocks/>
          </p:cNvSpPr>
          <p:nvPr userDrawn="1"/>
        </p:nvSpPr>
        <p:spPr>
          <a:xfrm>
            <a:off x="384933" y="6255770"/>
            <a:ext cx="450140"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80" smtClean="0">
                <a:cs typeface="Segoe UI Light" panose="020B0502040204020203" pitchFamily="34" charset="0"/>
              </a:rPr>
              <a:pPr/>
              <a:t>‹Nº›</a:t>
            </a:fld>
            <a:endParaRPr lang="es-ES" sz="680" dirty="0">
              <a:cs typeface="Segoe UI Light" panose="020B0502040204020203" pitchFamily="34" charset="0"/>
            </a:endParaRPr>
          </a:p>
        </p:txBody>
      </p:sp>
    </p:spTree>
    <p:extLst>
      <p:ext uri="{BB962C8B-B14F-4D97-AF65-F5344CB8AC3E}">
        <p14:creationId xmlns:p14="http://schemas.microsoft.com/office/powerpoint/2010/main" val="3335132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endParaRPr lang="es-ES" dirty="0"/>
          </a:p>
        </p:txBody>
      </p:sp>
      <p:sp>
        <p:nvSpPr>
          <p:cNvPr id="5" name="Marcador de número de diapositiva 3"/>
          <p:cNvSpPr>
            <a:spLocks noGrp="1"/>
          </p:cNvSpPr>
          <p:nvPr>
            <p:ph type="sldNum" sz="quarter" idx="4"/>
          </p:nvPr>
        </p:nvSpPr>
        <p:spPr>
          <a:xfrm>
            <a:off x="384933"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32779941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6268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384932" y="384242"/>
            <a:ext cx="3008313" cy="954817"/>
          </a:xfrm>
        </p:spPr>
        <p:txBody>
          <a:bodyPr anchor="t">
            <a:normAutofit/>
          </a:bodyPr>
          <a:lstStyle>
            <a:lvl1pPr algn="l">
              <a:defRPr sz="1088" b="1"/>
            </a:lvl1pPr>
          </a:lstStyle>
          <a:p>
            <a:r>
              <a:rPr lang="es-ES"/>
              <a:t>Haga clic para modificar el estilo de título del patrón</a:t>
            </a:r>
            <a:endParaRPr lang="es-ES" dirty="0"/>
          </a:p>
        </p:txBody>
      </p:sp>
      <p:sp>
        <p:nvSpPr>
          <p:cNvPr id="3" name="2 Marcador de contenido"/>
          <p:cNvSpPr>
            <a:spLocks noGrp="1"/>
          </p:cNvSpPr>
          <p:nvPr>
            <p:ph idx="1"/>
          </p:nvPr>
        </p:nvSpPr>
        <p:spPr>
          <a:xfrm>
            <a:off x="3586808" y="359401"/>
            <a:ext cx="5111750" cy="5682025"/>
          </a:xfrm>
        </p:spPr>
        <p:txBody>
          <a:bodyPr>
            <a:normAutofit/>
          </a:bodyPr>
          <a:lstStyle>
            <a:lvl1pPr>
              <a:defRPr sz="1088"/>
            </a:lvl1pPr>
            <a:lvl2pPr>
              <a:defRPr sz="1088"/>
            </a:lvl2pPr>
            <a:lvl3pPr>
              <a:defRPr sz="1088"/>
            </a:lvl3pPr>
            <a:lvl4pPr>
              <a:defRPr sz="1088"/>
            </a:lvl4pPr>
            <a:lvl5pPr>
              <a:defRPr sz="1088"/>
            </a:lvl5pPr>
            <a:lvl6pPr>
              <a:defRPr sz="1496"/>
            </a:lvl6pPr>
            <a:lvl7pPr>
              <a:defRPr sz="1496"/>
            </a:lvl7pPr>
            <a:lvl8pPr>
              <a:defRPr sz="1496"/>
            </a:lvl8pPr>
            <a:lvl9pPr>
              <a:defRPr sz="1496"/>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texto"/>
          <p:cNvSpPr>
            <a:spLocks noGrp="1"/>
          </p:cNvSpPr>
          <p:nvPr>
            <p:ph type="body" sz="half" idx="2"/>
          </p:nvPr>
        </p:nvSpPr>
        <p:spPr>
          <a:xfrm>
            <a:off x="384932" y="1339061"/>
            <a:ext cx="3008313" cy="4702365"/>
          </a:xfrm>
        </p:spPr>
        <p:txBody>
          <a:bodyPr/>
          <a:lstStyle>
            <a:lvl1pPr marL="0" indent="0">
              <a:buNone/>
              <a:defRPr sz="1020"/>
            </a:lvl1pPr>
            <a:lvl2pPr marL="338586" indent="0">
              <a:buNone/>
              <a:defRPr sz="884"/>
            </a:lvl2pPr>
            <a:lvl3pPr marL="677172" indent="0">
              <a:buNone/>
              <a:defRPr sz="748"/>
            </a:lvl3pPr>
            <a:lvl4pPr marL="1015758" indent="0">
              <a:buNone/>
              <a:defRPr sz="680"/>
            </a:lvl4pPr>
            <a:lvl5pPr marL="1354343" indent="0">
              <a:buNone/>
              <a:defRPr sz="680"/>
            </a:lvl5pPr>
            <a:lvl6pPr marL="1692929" indent="0">
              <a:buNone/>
              <a:defRPr sz="680"/>
            </a:lvl6pPr>
            <a:lvl7pPr marL="2031515" indent="0">
              <a:buNone/>
              <a:defRPr sz="680"/>
            </a:lvl7pPr>
            <a:lvl8pPr marL="2370101" indent="0">
              <a:buNone/>
              <a:defRPr sz="680"/>
            </a:lvl8pPr>
            <a:lvl9pPr marL="2708688" indent="0">
              <a:buNone/>
              <a:defRPr sz="680"/>
            </a:lvl9pPr>
          </a:lstStyle>
          <a:p>
            <a:pPr lvl="0"/>
            <a:r>
              <a:rPr lang="es-ES"/>
              <a:t>Haga clic para modificar el estilo de texto del patrón</a:t>
            </a:r>
          </a:p>
        </p:txBody>
      </p:sp>
      <p:sp>
        <p:nvSpPr>
          <p:cNvPr id="7" name="Marcador de número de diapositiva 3"/>
          <p:cNvSpPr txBox="1">
            <a:spLocks/>
          </p:cNvSpPr>
          <p:nvPr userDrawn="1"/>
        </p:nvSpPr>
        <p:spPr>
          <a:xfrm>
            <a:off x="384933" y="6255770"/>
            <a:ext cx="450140"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80" smtClean="0">
                <a:cs typeface="Segoe UI Light" panose="020B0502040204020203" pitchFamily="34" charset="0"/>
              </a:rPr>
              <a:pPr/>
              <a:t>‹Nº›</a:t>
            </a:fld>
            <a:endParaRPr lang="es-ES" sz="680" dirty="0">
              <a:cs typeface="Segoe UI Light" panose="020B0502040204020203" pitchFamily="34" charset="0"/>
            </a:endParaRPr>
          </a:p>
        </p:txBody>
      </p:sp>
    </p:spTree>
    <p:extLst>
      <p:ext uri="{BB962C8B-B14F-4D97-AF65-F5344CB8AC3E}">
        <p14:creationId xmlns:p14="http://schemas.microsoft.com/office/powerpoint/2010/main" val="144776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37475" y="4604591"/>
            <a:ext cx="5269052" cy="653106"/>
          </a:xfrm>
        </p:spPr>
        <p:txBody>
          <a:bodyPr anchor="t">
            <a:normAutofit/>
          </a:bodyPr>
          <a:lstStyle>
            <a:lvl1pPr algn="l">
              <a:defRPr sz="1088" b="1"/>
            </a:lvl1pPr>
          </a:lstStyle>
          <a:p>
            <a:r>
              <a:rPr lang="es-ES"/>
              <a:t>Haga clic para modificar el estilo de título del patrón</a:t>
            </a:r>
            <a:endParaRPr lang="es-ES" dirty="0"/>
          </a:p>
        </p:txBody>
      </p:sp>
      <p:sp>
        <p:nvSpPr>
          <p:cNvPr id="3" name="2 Marcador de posición de imagen"/>
          <p:cNvSpPr>
            <a:spLocks noGrp="1"/>
          </p:cNvSpPr>
          <p:nvPr>
            <p:ph type="pic" idx="1"/>
          </p:nvPr>
        </p:nvSpPr>
        <p:spPr>
          <a:xfrm>
            <a:off x="1937475" y="816344"/>
            <a:ext cx="5269052" cy="3722936"/>
          </a:xfrm>
        </p:spPr>
        <p:txBody>
          <a:bodyPr>
            <a:normAutofit/>
          </a:bodyPr>
          <a:lstStyle>
            <a:lvl1pPr marL="0" indent="0">
              <a:buNone/>
              <a:defRPr sz="1088"/>
            </a:lvl1pPr>
            <a:lvl2pPr marL="338586" indent="0">
              <a:buNone/>
              <a:defRPr sz="2041"/>
            </a:lvl2pPr>
            <a:lvl3pPr marL="677172" indent="0">
              <a:buNone/>
              <a:defRPr sz="1769"/>
            </a:lvl3pPr>
            <a:lvl4pPr marL="1015758" indent="0">
              <a:buNone/>
              <a:defRPr sz="1496"/>
            </a:lvl4pPr>
            <a:lvl5pPr marL="1354343" indent="0">
              <a:buNone/>
              <a:defRPr sz="1496"/>
            </a:lvl5pPr>
            <a:lvl6pPr marL="1692929" indent="0">
              <a:buNone/>
              <a:defRPr sz="1496"/>
            </a:lvl6pPr>
            <a:lvl7pPr marL="2031515" indent="0">
              <a:buNone/>
              <a:defRPr sz="1496"/>
            </a:lvl7pPr>
            <a:lvl8pPr marL="2370101" indent="0">
              <a:buNone/>
              <a:defRPr sz="1496"/>
            </a:lvl8pPr>
            <a:lvl9pPr marL="2708688" indent="0">
              <a:buNone/>
              <a:defRPr sz="1496"/>
            </a:lvl9pPr>
          </a:lstStyle>
          <a:p>
            <a:r>
              <a:rPr lang="es-ES"/>
              <a:t>Haga clic en el icono para agregar una imagen</a:t>
            </a:r>
            <a:endParaRPr lang="es-ES" dirty="0"/>
          </a:p>
        </p:txBody>
      </p:sp>
      <p:sp>
        <p:nvSpPr>
          <p:cNvPr id="4" name="3 Marcador de texto"/>
          <p:cNvSpPr>
            <a:spLocks noGrp="1"/>
          </p:cNvSpPr>
          <p:nvPr>
            <p:ph type="body" sz="half" idx="2"/>
          </p:nvPr>
        </p:nvSpPr>
        <p:spPr>
          <a:xfrm>
            <a:off x="1937475" y="5257697"/>
            <a:ext cx="5269052" cy="783728"/>
          </a:xfrm>
        </p:spPr>
        <p:txBody>
          <a:bodyPr>
            <a:normAutofit/>
          </a:bodyPr>
          <a:lstStyle>
            <a:lvl1pPr marL="0" indent="0">
              <a:buNone/>
              <a:defRPr lang="es-ES" sz="1020" dirty="0" smtClean="0"/>
            </a:lvl1pPr>
            <a:lvl2pPr marL="338586" indent="0">
              <a:buNone/>
              <a:defRPr sz="884"/>
            </a:lvl2pPr>
            <a:lvl3pPr marL="677172" indent="0">
              <a:buNone/>
              <a:defRPr sz="748"/>
            </a:lvl3pPr>
            <a:lvl4pPr marL="1015758" indent="0">
              <a:buNone/>
              <a:defRPr sz="680"/>
            </a:lvl4pPr>
            <a:lvl5pPr marL="1354343" indent="0">
              <a:buNone/>
              <a:defRPr sz="680"/>
            </a:lvl5pPr>
            <a:lvl6pPr marL="1692929" indent="0">
              <a:buNone/>
              <a:defRPr sz="680"/>
            </a:lvl6pPr>
            <a:lvl7pPr marL="2031515" indent="0">
              <a:buNone/>
              <a:defRPr sz="680"/>
            </a:lvl7pPr>
            <a:lvl8pPr marL="2370101" indent="0">
              <a:buNone/>
              <a:defRPr sz="680"/>
            </a:lvl8pPr>
            <a:lvl9pPr marL="2708688" indent="0">
              <a:buNone/>
              <a:defRPr sz="680"/>
            </a:lvl9pPr>
          </a:lstStyle>
          <a:p>
            <a:pPr lvl="0"/>
            <a:r>
              <a:rPr lang="es-ES"/>
              <a:t>Haga clic para modificar el estilo de texto del patrón</a:t>
            </a:r>
          </a:p>
        </p:txBody>
      </p:sp>
      <p:sp>
        <p:nvSpPr>
          <p:cNvPr id="7" name="Marcador de número de diapositiva 3"/>
          <p:cNvSpPr txBox="1">
            <a:spLocks/>
          </p:cNvSpPr>
          <p:nvPr userDrawn="1"/>
        </p:nvSpPr>
        <p:spPr>
          <a:xfrm>
            <a:off x="384933" y="6255770"/>
            <a:ext cx="450140"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80" smtClean="0">
                <a:cs typeface="Segoe UI Light" panose="020B0502040204020203" pitchFamily="34" charset="0"/>
              </a:rPr>
              <a:pPr/>
              <a:t>‹Nº›</a:t>
            </a:fld>
            <a:endParaRPr lang="es-ES" sz="680" dirty="0">
              <a:cs typeface="Segoe UI Light" panose="020B0502040204020203" pitchFamily="34" charset="0"/>
            </a:endParaRPr>
          </a:p>
        </p:txBody>
      </p:sp>
    </p:spTree>
    <p:extLst>
      <p:ext uri="{BB962C8B-B14F-4D97-AF65-F5344CB8AC3E}">
        <p14:creationId xmlns:p14="http://schemas.microsoft.com/office/powerpoint/2010/main" val="8023630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endParaRPr lang="es-ES" dirty="0"/>
          </a:p>
        </p:txBody>
      </p:sp>
      <p:sp>
        <p:nvSpPr>
          <p:cNvPr id="3" name="2 Marcador de texto vertical"/>
          <p:cNvSpPr>
            <a:spLocks noGrp="1"/>
          </p:cNvSpPr>
          <p:nvPr>
            <p:ph type="body" orient="vert" idx="1"/>
          </p:nvPr>
        </p:nvSpPr>
        <p:spPr>
          <a:xfrm>
            <a:off x="384932" y="1143129"/>
            <a:ext cx="8127838" cy="4898297"/>
          </a:xfrm>
        </p:spPr>
        <p:txBody>
          <a:bodyPr vert="eaVert"/>
          <a:lstStyle>
            <a:lvl1pPr>
              <a:defRPr/>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3"/>
          <p:cNvSpPr txBox="1">
            <a:spLocks/>
          </p:cNvSpPr>
          <p:nvPr userDrawn="1"/>
        </p:nvSpPr>
        <p:spPr>
          <a:xfrm>
            <a:off x="384933" y="6255770"/>
            <a:ext cx="450140"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80" smtClean="0">
                <a:cs typeface="Segoe UI Light" panose="020B0502040204020203" pitchFamily="34" charset="0"/>
              </a:rPr>
              <a:pPr/>
              <a:t>‹Nº›</a:t>
            </a:fld>
            <a:endParaRPr lang="es-ES" sz="680" dirty="0">
              <a:cs typeface="Segoe UI Light" panose="020B0502040204020203" pitchFamily="34" charset="0"/>
            </a:endParaRPr>
          </a:p>
        </p:txBody>
      </p:sp>
    </p:spTree>
    <p:extLst>
      <p:ext uri="{BB962C8B-B14F-4D97-AF65-F5344CB8AC3E}">
        <p14:creationId xmlns:p14="http://schemas.microsoft.com/office/powerpoint/2010/main" val="29495506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342855" y="451143"/>
            <a:ext cx="1354640" cy="5590283"/>
          </a:xfrm>
        </p:spPr>
        <p:txBody>
          <a:bodyPr vert="eaVert" anchor="t"/>
          <a:lstStyle/>
          <a:p>
            <a:r>
              <a:rPr lang="es-ES"/>
              <a:t>Haga clic para modificar el estilo de título del patrón</a:t>
            </a:r>
            <a:endParaRPr lang="es-ES" dirty="0"/>
          </a:p>
        </p:txBody>
      </p:sp>
      <p:sp>
        <p:nvSpPr>
          <p:cNvPr id="3" name="2 Marcador de texto vertical"/>
          <p:cNvSpPr>
            <a:spLocks noGrp="1"/>
          </p:cNvSpPr>
          <p:nvPr>
            <p:ph type="body" orient="vert" idx="1"/>
          </p:nvPr>
        </p:nvSpPr>
        <p:spPr>
          <a:xfrm>
            <a:off x="384932" y="451143"/>
            <a:ext cx="6896348" cy="5590283"/>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3"/>
          <p:cNvSpPr txBox="1">
            <a:spLocks/>
          </p:cNvSpPr>
          <p:nvPr userDrawn="1"/>
        </p:nvSpPr>
        <p:spPr>
          <a:xfrm>
            <a:off x="384933" y="6255770"/>
            <a:ext cx="450140" cy="42494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80" smtClean="0">
                <a:cs typeface="Segoe UI Light" panose="020B0502040204020203" pitchFamily="34" charset="0"/>
              </a:rPr>
              <a:pPr/>
              <a:t>‹Nº›</a:t>
            </a:fld>
            <a:endParaRPr lang="es-ES" sz="680" dirty="0">
              <a:cs typeface="Segoe UI Light" panose="020B0502040204020203" pitchFamily="34" charset="0"/>
            </a:endParaRPr>
          </a:p>
        </p:txBody>
      </p:sp>
    </p:spTree>
    <p:extLst>
      <p:ext uri="{BB962C8B-B14F-4D97-AF65-F5344CB8AC3E}">
        <p14:creationId xmlns:p14="http://schemas.microsoft.com/office/powerpoint/2010/main" val="3631267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2774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1" y="1122363"/>
            <a:ext cx="6858000" cy="2387600"/>
          </a:xfrm>
        </p:spPr>
        <p:txBody>
          <a:bodyPr anchor="b"/>
          <a:lstStyle>
            <a:lvl1pPr algn="ctr">
              <a:defRPr sz="4500"/>
            </a:lvl1pPr>
          </a:lstStyle>
          <a:p>
            <a:r>
              <a:rPr lang="en-US"/>
              <a:t>Click to edit Master title style</a:t>
            </a:r>
            <a:endParaRPr lang="es-ES"/>
          </a:p>
        </p:txBody>
      </p:sp>
      <p:sp>
        <p:nvSpPr>
          <p:cNvPr id="3" name="Subtitle 2"/>
          <p:cNvSpPr>
            <a:spLocks noGrp="1"/>
          </p:cNvSpPr>
          <p:nvPr>
            <p:ph type="subTitle" idx="1"/>
          </p:nvPr>
        </p:nvSpPr>
        <p:spPr>
          <a:xfrm>
            <a:off x="1143001" y="3602038"/>
            <a:ext cx="6858000" cy="1655762"/>
          </a:xfrm>
        </p:spPr>
        <p:txBody>
          <a:bodyPr/>
          <a:lstStyle>
            <a:lvl1pPr marL="0" indent="0" algn="ctr">
              <a:buNone/>
              <a:defRPr sz="1800"/>
            </a:lvl1pPr>
            <a:lvl2pPr marL="342864" indent="0" algn="ctr">
              <a:buNone/>
              <a:defRPr sz="1500"/>
            </a:lvl2pPr>
            <a:lvl3pPr marL="685727" indent="0" algn="ctr">
              <a:buNone/>
              <a:defRPr sz="1350"/>
            </a:lvl3pPr>
            <a:lvl4pPr marL="1028591" indent="0" algn="ctr">
              <a:buNone/>
              <a:defRPr sz="1200"/>
            </a:lvl4pPr>
            <a:lvl5pPr marL="1371455" indent="0" algn="ctr">
              <a:buNone/>
              <a:defRPr sz="1200"/>
            </a:lvl5pPr>
            <a:lvl6pPr marL="1714318" indent="0" algn="ctr">
              <a:buNone/>
              <a:defRPr sz="1200"/>
            </a:lvl6pPr>
            <a:lvl7pPr marL="2057182" indent="0" algn="ctr">
              <a:buNone/>
              <a:defRPr sz="1200"/>
            </a:lvl7pPr>
            <a:lvl8pPr marL="2400046" indent="0" algn="ctr">
              <a:buNone/>
              <a:defRPr sz="1200"/>
            </a:lvl8pPr>
            <a:lvl9pPr marL="2742909" indent="0" algn="ctr">
              <a:buNone/>
              <a:defRPr sz="12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fld id="{C4B8EA95-D24B-4919-9EFD-025A76FE83C0}" type="datetimeFigureOut">
              <a:rPr lang="es-ES" smtClean="0"/>
              <a:t>30/09/2016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3A72A28-BF62-4573-8AEC-DF7E98000F63}" type="slidenum">
              <a:rPr lang="es-ES" smtClean="0"/>
              <a:t>‹Nº›</a:t>
            </a:fld>
            <a:endParaRPr lang="es-ES"/>
          </a:p>
        </p:txBody>
      </p:sp>
    </p:spTree>
    <p:extLst>
      <p:ext uri="{BB962C8B-B14F-4D97-AF65-F5344CB8AC3E}">
        <p14:creationId xmlns:p14="http://schemas.microsoft.com/office/powerpoint/2010/main" val="26929089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8625848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3075" y="5912753"/>
            <a:ext cx="806774"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913" y="649719"/>
            <a:ext cx="7691954" cy="5104275"/>
          </a:xfrm>
          <a:prstGeom prst="rect">
            <a:avLst/>
          </a:prstGeom>
        </p:spPr>
      </p:pic>
    </p:spTree>
    <p:extLst>
      <p:ext uri="{BB962C8B-B14F-4D97-AF65-F5344CB8AC3E}">
        <p14:creationId xmlns:p14="http://schemas.microsoft.com/office/powerpoint/2010/main" val="4275165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725570"/>
            <a:ext cx="4370023" cy="1972400"/>
          </a:xfrm>
          <a:noFill/>
        </p:spPr>
        <p:txBody>
          <a:bodyPr lIns="146304" tIns="91440" rIns="146304" bIns="91440" anchor="t" anchorCtr="0"/>
          <a:lstStyle>
            <a:lvl1pPr>
              <a:defRPr sz="3970" spc="-73"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3608309"/>
            <a:ext cx="3563250" cy="990031"/>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6112611"/>
            <a:ext cx="806774"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54272" y="1366953"/>
            <a:ext cx="5423775" cy="3599141"/>
          </a:xfrm>
          <a:prstGeom prst="rect">
            <a:avLst/>
          </a:prstGeom>
        </p:spPr>
      </p:pic>
    </p:spTree>
    <p:extLst>
      <p:ext uri="{BB962C8B-B14F-4D97-AF65-F5344CB8AC3E}">
        <p14:creationId xmlns:p14="http://schemas.microsoft.com/office/powerpoint/2010/main" val="2073813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725570"/>
            <a:ext cx="5916339" cy="1793090"/>
          </a:xfrm>
          <a:noFill/>
        </p:spPr>
        <p:txBody>
          <a:bodyPr lIns="146304" tIns="91440" rIns="146304" bIns="91440" anchor="t" anchorCtr="0"/>
          <a:lstStyle>
            <a:lvl1pPr>
              <a:defRPr sz="3970" spc="-73"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6112611"/>
            <a:ext cx="806774"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1085" y="918682"/>
            <a:ext cx="3011955" cy="5020636"/>
          </a:xfrm>
          <a:prstGeom prst="rect">
            <a:avLst/>
          </a:prstGeom>
        </p:spPr>
      </p:pic>
    </p:spTree>
    <p:extLst>
      <p:ext uri="{BB962C8B-B14F-4D97-AF65-F5344CB8AC3E}">
        <p14:creationId xmlns:p14="http://schemas.microsoft.com/office/powerpoint/2010/main" val="941873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725570"/>
            <a:ext cx="5916339" cy="1793090"/>
          </a:xfrm>
          <a:noFill/>
        </p:spPr>
        <p:txBody>
          <a:bodyPr lIns="146304" tIns="91440" rIns="146304" bIns="91440" anchor="t" anchorCtr="0"/>
          <a:lstStyle>
            <a:lvl1pPr>
              <a:defRPr sz="3970" spc="-73"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6112611"/>
            <a:ext cx="806774"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9849" y="1058430"/>
            <a:ext cx="4201991" cy="5799570"/>
          </a:xfrm>
          <a:prstGeom prst="rect">
            <a:avLst/>
          </a:prstGeom>
        </p:spPr>
      </p:pic>
    </p:spTree>
    <p:extLst>
      <p:ext uri="{BB962C8B-B14F-4D97-AF65-F5344CB8AC3E}">
        <p14:creationId xmlns:p14="http://schemas.microsoft.com/office/powerpoint/2010/main" val="819412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6112611"/>
            <a:ext cx="806774"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4934" y="1591062"/>
            <a:ext cx="2348869" cy="4213816"/>
          </a:xfrm>
          <a:prstGeom prst="rect">
            <a:avLst/>
          </a:prstGeom>
        </p:spPr>
      </p:pic>
      <p:sp>
        <p:nvSpPr>
          <p:cNvPr id="8" name="Title 1"/>
          <p:cNvSpPr>
            <a:spLocks noGrp="1"/>
          </p:cNvSpPr>
          <p:nvPr>
            <p:ph type="title" hasCustomPrompt="1"/>
          </p:nvPr>
        </p:nvSpPr>
        <p:spPr>
          <a:xfrm>
            <a:off x="201977" y="1725570"/>
            <a:ext cx="5916339" cy="1793090"/>
          </a:xfrm>
          <a:noFill/>
        </p:spPr>
        <p:txBody>
          <a:bodyPr lIns="146304" tIns="91440" rIns="146304" bIns="91440" anchor="t" anchorCtr="0"/>
          <a:lstStyle>
            <a:lvl1pPr>
              <a:defRPr sz="3970" spc="-73" baseline="0">
                <a:solidFill>
                  <a:schemeClr val="tx1"/>
                </a:solidFill>
              </a:defRPr>
            </a:lvl1pPr>
          </a:lstStyle>
          <a:p>
            <a:r>
              <a:rPr lang="en-US" dirty="0"/>
              <a:t>Lorem ipsum</a:t>
            </a:r>
          </a:p>
        </p:txBody>
      </p:sp>
    </p:spTree>
    <p:extLst>
      <p:ext uri="{BB962C8B-B14F-4D97-AF65-F5344CB8AC3E}">
        <p14:creationId xmlns:p14="http://schemas.microsoft.com/office/powerpoint/2010/main" val="2114532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6" indent="0">
              <a:buNone/>
              <a:defRPr/>
            </a:lvl4pPr>
            <a:lvl5pPr marL="50421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830251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47283"/>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52676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832361"/>
          </a:xfrm>
        </p:spPr>
        <p:txBody>
          <a:bodyPr wrap="square">
            <a:spAutoFit/>
          </a:bodyPr>
          <a:lstStyle>
            <a:lvl1pPr marL="211259" indent="-211259">
              <a:spcBef>
                <a:spcPts val="900"/>
              </a:spcBef>
              <a:buClr>
                <a:schemeClr val="tx1"/>
              </a:buClr>
              <a:buFont typeface="Arial" pitchFamily="34" charset="0"/>
              <a:buChar char="•"/>
              <a:defRPr sz="2353"/>
            </a:lvl1pPr>
            <a:lvl2pPr marL="390528" indent="-171451">
              <a:defRPr sz="1764"/>
            </a:lvl2pPr>
            <a:lvl3pPr marL="514354" indent="-123826">
              <a:tabLst/>
              <a:defRPr sz="1471"/>
            </a:lvl3pPr>
            <a:lvl4pPr marL="647705" indent="-133351">
              <a:defRPr/>
            </a:lvl4pPr>
            <a:lvl5pPr marL="771532"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1832361"/>
          </a:xfrm>
        </p:spPr>
        <p:txBody>
          <a:bodyPr wrap="square">
            <a:spAutoFit/>
          </a:bodyPr>
          <a:lstStyle>
            <a:lvl1pPr marL="211259" indent="-211259">
              <a:spcBef>
                <a:spcPts val="900"/>
              </a:spcBef>
              <a:buClr>
                <a:schemeClr val="tx1"/>
              </a:buClr>
              <a:buFont typeface="Arial" pitchFamily="34" charset="0"/>
              <a:buChar char="•"/>
              <a:defRPr sz="2353"/>
            </a:lvl1pPr>
            <a:lvl2pPr marL="390528" indent="-171451">
              <a:defRPr sz="1764"/>
            </a:lvl2pPr>
            <a:lvl3pPr marL="514354" indent="-123826">
              <a:tabLst/>
              <a:defRPr sz="1471"/>
            </a:lvl3pPr>
            <a:lvl4pPr marL="647705" indent="-133351">
              <a:defRPr/>
            </a:lvl4pPr>
            <a:lvl5pPr marL="771532"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86455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8" indent="0">
              <a:buNone/>
              <a:tabLst/>
              <a:defRPr sz="1471"/>
            </a:lvl3pPr>
            <a:lvl4pPr marL="338480" indent="0">
              <a:buNone/>
              <a:defRPr/>
            </a:lvl4pPr>
            <a:lvl5pPr marL="50421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8" indent="0">
              <a:buNone/>
              <a:tabLst/>
              <a:defRPr sz="1471"/>
            </a:lvl3pPr>
            <a:lvl4pPr marL="338480" indent="0">
              <a:buNone/>
              <a:defRPr/>
            </a:lvl4pPr>
            <a:lvl5pPr marL="50421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32279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7" y="1725570"/>
            <a:ext cx="5916339" cy="1793090"/>
          </a:xfrm>
          <a:noFill/>
        </p:spPr>
        <p:txBody>
          <a:bodyPr lIns="146304" tIns="91440" rIns="146304" bIns="91440" anchor="t" anchorCtr="0"/>
          <a:lstStyle>
            <a:lvl1pPr>
              <a:defRPr sz="3970" spc="-73" baseline="0">
                <a:solidFill>
                  <a:schemeClr val="tx1"/>
                </a:solidFill>
              </a:defRPr>
            </a:lvl1pPr>
          </a:lstStyle>
          <a:p>
            <a:r>
              <a:rPr lang="en-US" dirty="0"/>
              <a:t>Lorem ipsum</a:t>
            </a:r>
          </a:p>
        </p:txBody>
      </p:sp>
    </p:spTree>
    <p:extLst>
      <p:ext uri="{BB962C8B-B14F-4D97-AF65-F5344CB8AC3E}">
        <p14:creationId xmlns:p14="http://schemas.microsoft.com/office/powerpoint/2010/main" val="13772224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4533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6" indent="0">
              <a:buNone/>
              <a:defRPr/>
            </a:lvl4pPr>
            <a:lvl5pPr marL="5042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29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6" indent="0">
              <a:buNone/>
              <a:defRPr/>
            </a:lvl4pPr>
            <a:lvl5pPr marL="5042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3731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47283"/>
          </a:xfrm>
        </p:spPr>
        <p:txBody>
          <a:bodyPr>
            <a:spAutoFit/>
          </a:bodyPr>
          <a:lstStyle>
            <a:lvl1pPr>
              <a:defRPr sz="264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800776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image" Target="../media/image2.emf"/><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1" Type="http://schemas.openxmlformats.org/officeDocument/2006/relationships/slideLayout" Target="../slideLayouts/slideLayout38.xml"/><Relationship Id="rId6"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image" Target="../media/image9.png"/><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slideLayout" Target="../slideLayouts/slideLayout150.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42" Type="http://schemas.openxmlformats.org/officeDocument/2006/relationships/slideLayout" Target="../slideLayouts/slideLayout153.xml"/><Relationship Id="rId47" Type="http://schemas.openxmlformats.org/officeDocument/2006/relationships/image" Target="../media/image16.png"/><Relationship Id="rId7" Type="http://schemas.openxmlformats.org/officeDocument/2006/relationships/slideLayout" Target="../slideLayouts/slideLayout11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8" Type="http://schemas.openxmlformats.org/officeDocument/2006/relationships/slideLayout" Target="../slideLayouts/slideLayout119.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theme" Target="../theme/theme4.xml"/><Relationship Id="rId20" Type="http://schemas.openxmlformats.org/officeDocument/2006/relationships/slideLayout" Target="../slideLayouts/slideLayout131.xml"/><Relationship Id="rId41"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no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390627" y="2034394"/>
            <a:ext cx="8366320" cy="2055947"/>
          </a:xfrm>
          <a:prstGeom prst="rect">
            <a:avLst/>
          </a:prstGeom>
        </p:spPr>
        <p:txBody>
          <a:bodyPr vert="horz" lIns="0" tIns="0" rIns="0" bIns="0" rtlCol="0">
            <a:no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 id="2147484167" r:id="rId37"/>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384933" y="274638"/>
            <a:ext cx="8312562" cy="672558"/>
          </a:xfrm>
          <a:prstGeom prst="rect">
            <a:avLst/>
          </a:prstGeom>
        </p:spPr>
        <p:txBody>
          <a:bodyPr vert="horz" lIns="99569" tIns="49785" rIns="99569" bIns="49785" rtlCol="0" anchor="ctr">
            <a:normAutofit/>
          </a:bodyPr>
          <a:lstStyle/>
          <a:p>
            <a:endParaRPr lang="es-ES" dirty="0"/>
          </a:p>
        </p:txBody>
      </p:sp>
      <p:sp>
        <p:nvSpPr>
          <p:cNvPr id="3" name="2 Marcador de texto"/>
          <p:cNvSpPr>
            <a:spLocks noGrp="1"/>
          </p:cNvSpPr>
          <p:nvPr>
            <p:ph type="body" idx="1"/>
          </p:nvPr>
        </p:nvSpPr>
        <p:spPr>
          <a:xfrm>
            <a:off x="384933" y="1319531"/>
            <a:ext cx="8312562" cy="4721895"/>
          </a:xfrm>
          <a:prstGeom prst="rect">
            <a:avLst/>
          </a:prstGeom>
        </p:spPr>
        <p:txBody>
          <a:bodyPr vert="horz" lIns="99569" tIns="49785" rIns="99569" bIns="49785" rtlCol="0">
            <a:normAutofit/>
          </a:bodyPr>
          <a:lstStyle/>
          <a:p>
            <a:pPr lvl="0"/>
            <a:endParaRPr lang="es-ES" dirty="0"/>
          </a:p>
        </p:txBody>
      </p:sp>
      <p:pic>
        <p:nvPicPr>
          <p:cNvPr id="6" name="Imagen 5"/>
          <p:cNvPicPr>
            <a:picLocks noChangeAspect="1"/>
          </p:cNvPicPr>
          <p:nvPr/>
        </p:nvPicPr>
        <p:blipFill>
          <a:blip r:embed="rId50"/>
          <a:stretch>
            <a:fillRect/>
          </a:stretch>
        </p:blipFill>
        <p:spPr>
          <a:xfrm>
            <a:off x="8196550" y="6468247"/>
            <a:ext cx="656260" cy="166423"/>
          </a:xfrm>
          <a:prstGeom prst="rect">
            <a:avLst/>
          </a:prstGeom>
        </p:spPr>
      </p:pic>
      <p:sp>
        <p:nvSpPr>
          <p:cNvPr id="7" name="Marcador de número de diapositiva 3"/>
          <p:cNvSpPr>
            <a:spLocks noGrp="1"/>
          </p:cNvSpPr>
          <p:nvPr>
            <p:ph type="sldNum" sz="quarter" idx="4"/>
          </p:nvPr>
        </p:nvSpPr>
        <p:spPr>
          <a:xfrm>
            <a:off x="384933" y="6255770"/>
            <a:ext cx="450140" cy="424949"/>
          </a:xfrm>
          <a:prstGeom prst="rect">
            <a:avLst/>
          </a:prstGeom>
        </p:spPr>
        <p:txBody>
          <a:bodyPr anchor="ctr"/>
          <a:lstStyle>
            <a:lvl1pPr algn="l">
              <a:defRPr sz="680"/>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pic>
        <p:nvPicPr>
          <p:cNvPr id="8" name="Imagen 7"/>
          <p:cNvPicPr>
            <a:picLocks noChangeAspect="1"/>
          </p:cNvPicPr>
          <p:nvPr userDrawn="1"/>
        </p:nvPicPr>
        <p:blipFill>
          <a:blip r:embed="rId50"/>
          <a:stretch>
            <a:fillRect/>
          </a:stretch>
        </p:blipFill>
        <p:spPr>
          <a:xfrm>
            <a:off x="8196550" y="6468246"/>
            <a:ext cx="656260" cy="166423"/>
          </a:xfrm>
          <a:prstGeom prst="rect">
            <a:avLst/>
          </a:prstGeom>
        </p:spPr>
      </p:pic>
      <p:sp>
        <p:nvSpPr>
          <p:cNvPr id="9" name="Rectángulo 8"/>
          <p:cNvSpPr/>
          <p:nvPr userDrawn="1"/>
        </p:nvSpPr>
        <p:spPr>
          <a:xfrm flipH="1">
            <a:off x="9316189" y="6188197"/>
            <a:ext cx="420051" cy="560097"/>
          </a:xfrm>
          <a:prstGeom prst="rect">
            <a:avLst/>
          </a:prstGeom>
          <a:solidFill>
            <a:srgbClr val="4AA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0" name="Rectángulo 9"/>
          <p:cNvSpPr/>
          <p:nvPr userDrawn="1"/>
        </p:nvSpPr>
        <p:spPr>
          <a:xfrm flipH="1">
            <a:off x="9316189" y="5567976"/>
            <a:ext cx="420051" cy="56009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1" name="Rectángulo 10"/>
          <p:cNvSpPr/>
          <p:nvPr userDrawn="1"/>
        </p:nvSpPr>
        <p:spPr>
          <a:xfrm flipH="1">
            <a:off x="9316189" y="4947752"/>
            <a:ext cx="420051" cy="56009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2" name="Rectángulo 11"/>
          <p:cNvSpPr/>
          <p:nvPr userDrawn="1"/>
        </p:nvSpPr>
        <p:spPr>
          <a:xfrm flipH="1">
            <a:off x="9316189" y="4327529"/>
            <a:ext cx="420051" cy="56009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3" name="Rectángulo 12"/>
          <p:cNvSpPr/>
          <p:nvPr userDrawn="1"/>
        </p:nvSpPr>
        <p:spPr>
          <a:xfrm flipH="1">
            <a:off x="9316189" y="3707306"/>
            <a:ext cx="420051" cy="56009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4" name="Rectángulo 13"/>
          <p:cNvSpPr/>
          <p:nvPr userDrawn="1"/>
        </p:nvSpPr>
        <p:spPr>
          <a:xfrm flipH="1">
            <a:off x="9316189" y="3087082"/>
            <a:ext cx="420051" cy="56009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5" name="Rectángulo 14"/>
          <p:cNvSpPr/>
          <p:nvPr userDrawn="1"/>
        </p:nvSpPr>
        <p:spPr>
          <a:xfrm flipH="1">
            <a:off x="9316189" y="2466859"/>
            <a:ext cx="420051" cy="56009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6" name="Rectángulo 15"/>
          <p:cNvSpPr/>
          <p:nvPr userDrawn="1"/>
        </p:nvSpPr>
        <p:spPr>
          <a:xfrm flipH="1">
            <a:off x="9316189" y="1846636"/>
            <a:ext cx="420051" cy="56009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7" name="Rectángulo 16"/>
          <p:cNvSpPr/>
          <p:nvPr userDrawn="1"/>
        </p:nvSpPr>
        <p:spPr>
          <a:xfrm flipH="1">
            <a:off x="9316189" y="1226412"/>
            <a:ext cx="420051" cy="56009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8" name="Rectángulo 17"/>
          <p:cNvSpPr/>
          <p:nvPr userDrawn="1"/>
        </p:nvSpPr>
        <p:spPr>
          <a:xfrm flipH="1">
            <a:off x="9316189" y="606189"/>
            <a:ext cx="420051" cy="56009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
        <p:nvSpPr>
          <p:cNvPr id="19" name="Rectángulo 18"/>
          <p:cNvSpPr/>
          <p:nvPr userDrawn="1"/>
        </p:nvSpPr>
        <p:spPr>
          <a:xfrm flipH="1">
            <a:off x="9316189" y="-14034"/>
            <a:ext cx="420051" cy="560097"/>
          </a:xfrm>
          <a:prstGeom prst="rect">
            <a:avLst/>
          </a:prstGeom>
          <a:solidFill>
            <a:srgbClr val="0EA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24" dirty="0"/>
          </a:p>
        </p:txBody>
      </p:sp>
    </p:spTree>
    <p:extLst>
      <p:ext uri="{BB962C8B-B14F-4D97-AF65-F5344CB8AC3E}">
        <p14:creationId xmlns:p14="http://schemas.microsoft.com/office/powerpoint/2010/main" val="3433037092"/>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7" r:id="rId19"/>
    <p:sldLayoutId id="2147484188" r:id="rId20"/>
    <p:sldLayoutId id="2147484189" r:id="rId21"/>
    <p:sldLayoutId id="2147484190" r:id="rId22"/>
    <p:sldLayoutId id="2147484191" r:id="rId23"/>
    <p:sldLayoutId id="2147484192" r:id="rId24"/>
    <p:sldLayoutId id="2147484193" r:id="rId25"/>
    <p:sldLayoutId id="2147484194" r:id="rId26"/>
    <p:sldLayoutId id="2147484195" r:id="rId27"/>
    <p:sldLayoutId id="2147484196" r:id="rId28"/>
    <p:sldLayoutId id="2147484197" r:id="rId29"/>
    <p:sldLayoutId id="2147484198" r:id="rId30"/>
    <p:sldLayoutId id="2147484199" r:id="rId31"/>
    <p:sldLayoutId id="2147484200" r:id="rId32"/>
    <p:sldLayoutId id="2147484201" r:id="rId33"/>
    <p:sldLayoutId id="2147484202" r:id="rId34"/>
    <p:sldLayoutId id="2147484203" r:id="rId35"/>
    <p:sldLayoutId id="2147484204" r:id="rId36"/>
    <p:sldLayoutId id="2147484205" r:id="rId37"/>
    <p:sldLayoutId id="2147484206" r:id="rId38"/>
    <p:sldLayoutId id="2147484207" r:id="rId39"/>
    <p:sldLayoutId id="2147484208" r:id="rId40"/>
    <p:sldLayoutId id="2147484209" r:id="rId41"/>
    <p:sldLayoutId id="2147484210" r:id="rId42"/>
    <p:sldLayoutId id="2147484211" r:id="rId43"/>
    <p:sldLayoutId id="2147484212" r:id="rId44"/>
    <p:sldLayoutId id="2147484213" r:id="rId45"/>
    <p:sldLayoutId id="2147484214" r:id="rId46"/>
    <p:sldLayoutId id="2147484215" r:id="rId47"/>
    <p:sldLayoutId id="2147484289" r:id="rId48"/>
  </p:sldLayoutIdLst>
  <p:hf hdr="0" ftr="0" dt="0"/>
  <p:txStyles>
    <p:titleStyle>
      <a:lvl1pPr algn="l" defTabSz="677172" rtl="0" eaLnBrk="1" latinLnBrk="0" hangingPunct="1">
        <a:spcBef>
          <a:spcPct val="0"/>
        </a:spcBef>
        <a:buNone/>
        <a:defRPr lang="es-ES" sz="2380"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253940" indent="-253940" algn="l" defTabSz="677172" rtl="0" eaLnBrk="1" latinLnBrk="0" hangingPunct="1">
        <a:spcBef>
          <a:spcPct val="20000"/>
        </a:spcBef>
        <a:buFont typeface="Arial" pitchFamily="34" charset="0"/>
        <a:buChar char="•"/>
        <a:defRPr sz="1088" kern="1200">
          <a:solidFill>
            <a:schemeClr val="tx1"/>
          </a:solidFill>
          <a:latin typeface="Segoe UI" pitchFamily="34" charset="0"/>
          <a:ea typeface="Segoe UI" pitchFamily="34" charset="0"/>
          <a:cs typeface="Segoe UI" pitchFamily="34" charset="0"/>
        </a:defRPr>
      </a:lvl1pPr>
      <a:lvl2pPr marL="550202" indent="-211616" algn="l" defTabSz="677172" rtl="0" eaLnBrk="1" latinLnBrk="0" hangingPunct="1">
        <a:spcBef>
          <a:spcPct val="20000"/>
        </a:spcBef>
        <a:buFont typeface="Arial" pitchFamily="34" charset="0"/>
        <a:buChar char="–"/>
        <a:defRPr lang="es-ES" sz="1088" kern="1200" dirty="0" smtClean="0">
          <a:solidFill>
            <a:schemeClr val="tx1"/>
          </a:solidFill>
          <a:latin typeface="Segoe UI" pitchFamily="34" charset="0"/>
          <a:ea typeface="Segoe UI" pitchFamily="34" charset="0"/>
          <a:cs typeface="Segoe UI" pitchFamily="34" charset="0"/>
        </a:defRPr>
      </a:lvl2pPr>
      <a:lvl3pPr marL="846465" indent="-169293" algn="l" defTabSz="677172" rtl="0" eaLnBrk="1" latinLnBrk="0" hangingPunct="1">
        <a:spcBef>
          <a:spcPct val="20000"/>
        </a:spcBef>
        <a:buFont typeface="Arial" pitchFamily="34" charset="0"/>
        <a:buChar char="•"/>
        <a:defRPr sz="1088" kern="1200">
          <a:solidFill>
            <a:schemeClr val="tx1"/>
          </a:solidFill>
          <a:latin typeface="Segoe UI" pitchFamily="34" charset="0"/>
          <a:ea typeface="Segoe UI" pitchFamily="34" charset="0"/>
          <a:cs typeface="Segoe UI" pitchFamily="34" charset="0"/>
        </a:defRPr>
      </a:lvl3pPr>
      <a:lvl4pPr marL="1185051" indent="-169293" algn="l" defTabSz="677172" rtl="0" eaLnBrk="1" latinLnBrk="0" hangingPunct="1">
        <a:spcBef>
          <a:spcPct val="20000"/>
        </a:spcBef>
        <a:buFont typeface="Arial" pitchFamily="34" charset="0"/>
        <a:buChar char="–"/>
        <a:defRPr sz="1088" kern="1200">
          <a:solidFill>
            <a:schemeClr val="tx1"/>
          </a:solidFill>
          <a:latin typeface="Segoe UI" pitchFamily="34" charset="0"/>
          <a:ea typeface="Segoe UI" pitchFamily="34" charset="0"/>
          <a:cs typeface="Segoe UI" pitchFamily="34" charset="0"/>
        </a:defRPr>
      </a:lvl4pPr>
      <a:lvl5pPr marL="1523636" indent="-169293" algn="l" defTabSz="677172" rtl="0" eaLnBrk="1" latinLnBrk="0" hangingPunct="1">
        <a:spcBef>
          <a:spcPct val="20000"/>
        </a:spcBef>
        <a:buFont typeface="Arial" pitchFamily="34" charset="0"/>
        <a:buChar char="»"/>
        <a:defRPr sz="1088" kern="1200">
          <a:solidFill>
            <a:schemeClr val="tx1"/>
          </a:solidFill>
          <a:latin typeface="Segoe UI" pitchFamily="34" charset="0"/>
          <a:ea typeface="Segoe UI" pitchFamily="34" charset="0"/>
          <a:cs typeface="Segoe UI" pitchFamily="34" charset="0"/>
        </a:defRPr>
      </a:lvl5pPr>
      <a:lvl6pPr marL="1862222" indent="-169293" algn="l" defTabSz="677172" rtl="0" eaLnBrk="1" latinLnBrk="0" hangingPunct="1">
        <a:spcBef>
          <a:spcPct val="20000"/>
        </a:spcBef>
        <a:buFont typeface="Arial" pitchFamily="34" charset="0"/>
        <a:buChar char="•"/>
        <a:defRPr sz="1496" kern="1200">
          <a:solidFill>
            <a:schemeClr val="tx1"/>
          </a:solidFill>
          <a:latin typeface="+mn-lt"/>
          <a:ea typeface="+mn-ea"/>
          <a:cs typeface="+mn-cs"/>
        </a:defRPr>
      </a:lvl6pPr>
      <a:lvl7pPr marL="2200808" indent="-169293" algn="l" defTabSz="677172" rtl="0" eaLnBrk="1" latinLnBrk="0" hangingPunct="1">
        <a:spcBef>
          <a:spcPct val="20000"/>
        </a:spcBef>
        <a:buFont typeface="Arial" pitchFamily="34" charset="0"/>
        <a:buChar char="•"/>
        <a:defRPr sz="1496" kern="1200">
          <a:solidFill>
            <a:schemeClr val="tx1"/>
          </a:solidFill>
          <a:latin typeface="+mn-lt"/>
          <a:ea typeface="+mn-ea"/>
          <a:cs typeface="+mn-cs"/>
        </a:defRPr>
      </a:lvl7pPr>
      <a:lvl8pPr marL="2539394" indent="-169293" algn="l" defTabSz="677172" rtl="0" eaLnBrk="1" latinLnBrk="0" hangingPunct="1">
        <a:spcBef>
          <a:spcPct val="20000"/>
        </a:spcBef>
        <a:buFont typeface="Arial" pitchFamily="34" charset="0"/>
        <a:buChar char="•"/>
        <a:defRPr sz="1496" kern="1200">
          <a:solidFill>
            <a:schemeClr val="tx1"/>
          </a:solidFill>
          <a:latin typeface="+mn-lt"/>
          <a:ea typeface="+mn-ea"/>
          <a:cs typeface="+mn-cs"/>
        </a:defRPr>
      </a:lvl8pPr>
      <a:lvl9pPr marL="2877980" indent="-169293" algn="l" defTabSz="677172" rtl="0" eaLnBrk="1" latinLnBrk="0" hangingPunct="1">
        <a:spcBef>
          <a:spcPct val="20000"/>
        </a:spcBef>
        <a:buFont typeface="Arial" pitchFamily="34" charset="0"/>
        <a:buChar char="•"/>
        <a:defRPr sz="1496" kern="1200">
          <a:solidFill>
            <a:schemeClr val="tx1"/>
          </a:solidFill>
          <a:latin typeface="+mn-lt"/>
          <a:ea typeface="+mn-ea"/>
          <a:cs typeface="+mn-cs"/>
        </a:defRPr>
      </a:lvl9pPr>
    </p:bodyStyle>
    <p:otherStyle>
      <a:defPPr>
        <a:defRPr lang="es-ES"/>
      </a:defPPr>
      <a:lvl1pPr marL="0" algn="l" defTabSz="677172" rtl="0" eaLnBrk="1" latinLnBrk="0" hangingPunct="1">
        <a:defRPr sz="1360" kern="1200">
          <a:solidFill>
            <a:schemeClr val="tx1"/>
          </a:solidFill>
          <a:latin typeface="+mn-lt"/>
          <a:ea typeface="+mn-ea"/>
          <a:cs typeface="+mn-cs"/>
        </a:defRPr>
      </a:lvl1pPr>
      <a:lvl2pPr marL="338586" algn="l" defTabSz="677172" rtl="0" eaLnBrk="1" latinLnBrk="0" hangingPunct="1">
        <a:defRPr sz="1360" kern="1200">
          <a:solidFill>
            <a:schemeClr val="tx1"/>
          </a:solidFill>
          <a:latin typeface="+mn-lt"/>
          <a:ea typeface="+mn-ea"/>
          <a:cs typeface="+mn-cs"/>
        </a:defRPr>
      </a:lvl2pPr>
      <a:lvl3pPr marL="677172" algn="l" defTabSz="677172" rtl="0" eaLnBrk="1" latinLnBrk="0" hangingPunct="1">
        <a:defRPr sz="1360" kern="1200">
          <a:solidFill>
            <a:schemeClr val="tx1"/>
          </a:solidFill>
          <a:latin typeface="+mn-lt"/>
          <a:ea typeface="+mn-ea"/>
          <a:cs typeface="+mn-cs"/>
        </a:defRPr>
      </a:lvl3pPr>
      <a:lvl4pPr marL="1015758" algn="l" defTabSz="677172" rtl="0" eaLnBrk="1" latinLnBrk="0" hangingPunct="1">
        <a:defRPr sz="1360" kern="1200">
          <a:solidFill>
            <a:schemeClr val="tx1"/>
          </a:solidFill>
          <a:latin typeface="+mn-lt"/>
          <a:ea typeface="+mn-ea"/>
          <a:cs typeface="+mn-cs"/>
        </a:defRPr>
      </a:lvl4pPr>
      <a:lvl5pPr marL="1354343" algn="l" defTabSz="677172" rtl="0" eaLnBrk="1" latinLnBrk="0" hangingPunct="1">
        <a:defRPr sz="1360" kern="1200">
          <a:solidFill>
            <a:schemeClr val="tx1"/>
          </a:solidFill>
          <a:latin typeface="+mn-lt"/>
          <a:ea typeface="+mn-ea"/>
          <a:cs typeface="+mn-cs"/>
        </a:defRPr>
      </a:lvl5pPr>
      <a:lvl6pPr marL="1692929" algn="l" defTabSz="677172" rtl="0" eaLnBrk="1" latinLnBrk="0" hangingPunct="1">
        <a:defRPr sz="1360" kern="1200">
          <a:solidFill>
            <a:schemeClr val="tx1"/>
          </a:solidFill>
          <a:latin typeface="+mn-lt"/>
          <a:ea typeface="+mn-ea"/>
          <a:cs typeface="+mn-cs"/>
        </a:defRPr>
      </a:lvl6pPr>
      <a:lvl7pPr marL="2031515" algn="l" defTabSz="677172" rtl="0" eaLnBrk="1" latinLnBrk="0" hangingPunct="1">
        <a:defRPr sz="1360" kern="1200">
          <a:solidFill>
            <a:schemeClr val="tx1"/>
          </a:solidFill>
          <a:latin typeface="+mn-lt"/>
          <a:ea typeface="+mn-ea"/>
          <a:cs typeface="+mn-cs"/>
        </a:defRPr>
      </a:lvl7pPr>
      <a:lvl8pPr marL="2370101" algn="l" defTabSz="677172" rtl="0" eaLnBrk="1" latinLnBrk="0" hangingPunct="1">
        <a:defRPr sz="1360" kern="1200">
          <a:solidFill>
            <a:schemeClr val="tx1"/>
          </a:solidFill>
          <a:latin typeface="+mn-lt"/>
          <a:ea typeface="+mn-ea"/>
          <a:cs typeface="+mn-cs"/>
        </a:defRPr>
      </a:lvl8pPr>
      <a:lvl9pPr marL="2708688" algn="l" defTabSz="677172" rtl="0" eaLnBrk="1" latinLnBrk="0" hangingPunct="1">
        <a:defRPr sz="13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58793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6049234" y="3100603"/>
            <a:ext cx="6858622" cy="657418"/>
          </a:xfrm>
          <a:prstGeom prst="rect">
            <a:avLst/>
          </a:prstGeom>
        </p:spPr>
      </p:pic>
    </p:spTree>
    <p:extLst>
      <p:ext uri="{BB962C8B-B14F-4D97-AF65-F5344CB8AC3E}">
        <p14:creationId xmlns:p14="http://schemas.microsoft.com/office/powerpoint/2010/main" val="3062031236"/>
      </p:ext>
    </p:extLst>
  </p:cSld>
  <p:clrMap bg1="dk1" tx1="lt1" bg2="dk2" tx2="lt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 id="2147484229" r:id="rId13"/>
    <p:sldLayoutId id="2147484230" r:id="rId14"/>
    <p:sldLayoutId id="2147484231" r:id="rId15"/>
    <p:sldLayoutId id="2147484232" r:id="rId16"/>
    <p:sldLayoutId id="2147484233" r:id="rId17"/>
    <p:sldLayoutId id="2147484234" r:id="rId18"/>
    <p:sldLayoutId id="2147484235" r:id="rId19"/>
    <p:sldLayoutId id="2147484236" r:id="rId20"/>
    <p:sldLayoutId id="2147484237" r:id="rId21"/>
    <p:sldLayoutId id="2147484238" r:id="rId22"/>
    <p:sldLayoutId id="2147484239" r:id="rId23"/>
    <p:sldLayoutId id="2147484240" r:id="rId24"/>
    <p:sldLayoutId id="2147484241" r:id="rId25"/>
    <p:sldLayoutId id="2147484242" r:id="rId26"/>
  </p:sldLayoutIdLst>
  <p:transition>
    <p:fade/>
  </p:transition>
  <p:txStyles>
    <p:titleStyle>
      <a:lvl1pPr algn="l" defTabSz="685778"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10" marR="0" indent="-252110" algn="l" defTabSz="685778"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20" marR="0" indent="-177410" algn="l" defTabSz="68577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256" marR="0" indent="-168073" algn="l" defTabSz="685778"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9" marR="0" indent="-168073" algn="l" defTabSz="685778"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03" marR="0" indent="-168073" algn="l" defTabSz="685778"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90" indent="-171445" algn="l" defTabSz="685778"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9" indent="-171445" algn="l" defTabSz="685778"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69" indent="-171445" algn="l" defTabSz="685778"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58" indent="-171445" algn="l" defTabSz="685778"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8" rtl="0" eaLnBrk="1" latinLnBrk="0" hangingPunct="1">
        <a:defRPr sz="1324" kern="1200">
          <a:solidFill>
            <a:schemeClr val="tx1"/>
          </a:solidFill>
          <a:latin typeface="+mn-lt"/>
          <a:ea typeface="+mn-ea"/>
          <a:cs typeface="+mn-cs"/>
        </a:defRPr>
      </a:lvl1pPr>
      <a:lvl2pPr marL="342889" algn="l" defTabSz="685778" rtl="0" eaLnBrk="1" latinLnBrk="0" hangingPunct="1">
        <a:defRPr sz="1324" kern="1200">
          <a:solidFill>
            <a:schemeClr val="tx1"/>
          </a:solidFill>
          <a:latin typeface="+mn-lt"/>
          <a:ea typeface="+mn-ea"/>
          <a:cs typeface="+mn-cs"/>
        </a:defRPr>
      </a:lvl2pPr>
      <a:lvl3pPr marL="685778" algn="l" defTabSz="685778" rtl="0" eaLnBrk="1" latinLnBrk="0" hangingPunct="1">
        <a:defRPr sz="1324" kern="1200">
          <a:solidFill>
            <a:schemeClr val="tx1"/>
          </a:solidFill>
          <a:latin typeface="+mn-lt"/>
          <a:ea typeface="+mn-ea"/>
          <a:cs typeface="+mn-cs"/>
        </a:defRPr>
      </a:lvl3pPr>
      <a:lvl4pPr marL="1028667" algn="l" defTabSz="685778" rtl="0" eaLnBrk="1" latinLnBrk="0" hangingPunct="1">
        <a:defRPr sz="1324" kern="1200">
          <a:solidFill>
            <a:schemeClr val="tx1"/>
          </a:solidFill>
          <a:latin typeface="+mn-lt"/>
          <a:ea typeface="+mn-ea"/>
          <a:cs typeface="+mn-cs"/>
        </a:defRPr>
      </a:lvl4pPr>
      <a:lvl5pPr marL="1371557" algn="l" defTabSz="685778" rtl="0" eaLnBrk="1" latinLnBrk="0" hangingPunct="1">
        <a:defRPr sz="1324" kern="1200">
          <a:solidFill>
            <a:schemeClr val="tx1"/>
          </a:solidFill>
          <a:latin typeface="+mn-lt"/>
          <a:ea typeface="+mn-ea"/>
          <a:cs typeface="+mn-cs"/>
        </a:defRPr>
      </a:lvl5pPr>
      <a:lvl6pPr marL="1714446" algn="l" defTabSz="685778" rtl="0" eaLnBrk="1" latinLnBrk="0" hangingPunct="1">
        <a:defRPr sz="1324" kern="1200">
          <a:solidFill>
            <a:schemeClr val="tx1"/>
          </a:solidFill>
          <a:latin typeface="+mn-lt"/>
          <a:ea typeface="+mn-ea"/>
          <a:cs typeface="+mn-cs"/>
        </a:defRPr>
      </a:lvl6pPr>
      <a:lvl7pPr marL="2057334" algn="l" defTabSz="685778" rtl="0" eaLnBrk="1" latinLnBrk="0" hangingPunct="1">
        <a:defRPr sz="1324" kern="1200">
          <a:solidFill>
            <a:schemeClr val="tx1"/>
          </a:solidFill>
          <a:latin typeface="+mn-lt"/>
          <a:ea typeface="+mn-ea"/>
          <a:cs typeface="+mn-cs"/>
        </a:defRPr>
      </a:lvl7pPr>
      <a:lvl8pPr marL="2400224" algn="l" defTabSz="685778" rtl="0" eaLnBrk="1" latinLnBrk="0" hangingPunct="1">
        <a:defRPr sz="1324" kern="1200">
          <a:solidFill>
            <a:schemeClr val="tx1"/>
          </a:solidFill>
          <a:latin typeface="+mn-lt"/>
          <a:ea typeface="+mn-ea"/>
          <a:cs typeface="+mn-cs"/>
        </a:defRPr>
      </a:lvl8pPr>
      <a:lvl9pPr marL="2743113" algn="l" defTabSz="685778"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7"/>
            <a:ext cx="8740140" cy="143834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rot="5400000">
            <a:off x="6049234" y="3100603"/>
            <a:ext cx="6858622" cy="657418"/>
          </a:xfrm>
          <a:prstGeom prst="rect">
            <a:avLst/>
          </a:prstGeom>
        </p:spPr>
      </p:pic>
    </p:spTree>
    <p:extLst>
      <p:ext uri="{BB962C8B-B14F-4D97-AF65-F5344CB8AC3E}">
        <p14:creationId xmlns:p14="http://schemas.microsoft.com/office/powerpoint/2010/main" val="830356270"/>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 id="2147484279" r:id="rId36"/>
    <p:sldLayoutId id="2147484280" r:id="rId37"/>
    <p:sldLayoutId id="2147484281" r:id="rId38"/>
    <p:sldLayoutId id="2147484282" r:id="rId39"/>
    <p:sldLayoutId id="2147484283" r:id="rId40"/>
    <p:sldLayoutId id="2147484284" r:id="rId41"/>
    <p:sldLayoutId id="2147484285" r:id="rId42"/>
    <p:sldLayoutId id="2147484286" r:id="rId43"/>
    <p:sldLayoutId id="2147484287" r:id="rId44"/>
    <p:sldLayoutId id="2147484288" r:id="rId45"/>
  </p:sldLayoutIdLst>
  <p:transition>
    <p:fade/>
  </p:transition>
  <p:txStyles>
    <p:titleStyle>
      <a:lvl1pPr algn="l" defTabSz="685778" rtl="0" eaLnBrk="1" latinLnBrk="0" hangingPunct="1">
        <a:lnSpc>
          <a:spcPct val="90000"/>
        </a:lnSpc>
        <a:spcBef>
          <a:spcPct val="0"/>
        </a:spcBef>
        <a:buNone/>
        <a:defRPr lang="en-US" sz="3529" b="0" kern="1200" cap="none" spc="-75"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252110" marR="0" indent="-252110" algn="l" defTabSz="685778"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20" marR="0" indent="-177410" algn="l" defTabSz="685778"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2pPr>
      <a:lvl3pPr marL="588256" marR="0" indent="-168073" algn="l" defTabSz="685778"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3pPr>
      <a:lvl4pPr marL="756329" marR="0" indent="-168073" algn="l" defTabSz="685778" rtl="0" eaLnBrk="1" fontAlgn="auto" latinLnBrk="0" hangingPunct="1">
        <a:lnSpc>
          <a:spcPct val="90000"/>
        </a:lnSpc>
        <a:spcBef>
          <a:spcPct val="20000"/>
        </a:spcBef>
        <a:spcAft>
          <a:spcPts val="0"/>
        </a:spcAft>
        <a:buClrTx/>
        <a:buSzPct val="90000"/>
        <a:buFont typeface="Arial" pitchFamily="34" charset="0"/>
        <a:buChar char="•"/>
        <a:tabLst/>
        <a:defRPr sz="1176" kern="1200" spc="0" baseline="0">
          <a:gradFill>
            <a:gsLst>
              <a:gs pos="1250">
                <a:schemeClr val="tx1"/>
              </a:gs>
              <a:gs pos="100000">
                <a:schemeClr val="tx1"/>
              </a:gs>
            </a:gsLst>
            <a:lin ang="5400000" scaled="0"/>
          </a:gradFill>
          <a:latin typeface="+mn-lt"/>
          <a:ea typeface="+mn-ea"/>
          <a:cs typeface="+mn-cs"/>
        </a:defRPr>
      </a:lvl4pPr>
      <a:lvl5pPr marL="924403" marR="0" indent="-168073" algn="l" defTabSz="685778" rtl="0" eaLnBrk="1" fontAlgn="auto" latinLnBrk="0" hangingPunct="1">
        <a:lnSpc>
          <a:spcPct val="90000"/>
        </a:lnSpc>
        <a:spcBef>
          <a:spcPct val="20000"/>
        </a:spcBef>
        <a:spcAft>
          <a:spcPts val="0"/>
        </a:spcAft>
        <a:buClrTx/>
        <a:buSzPct val="90000"/>
        <a:buFont typeface="Arial" pitchFamily="34" charset="0"/>
        <a:buChar char="•"/>
        <a:tabLst/>
        <a:defRPr sz="1029" kern="1200" spc="0" baseline="0">
          <a:gradFill>
            <a:gsLst>
              <a:gs pos="1250">
                <a:schemeClr val="tx1"/>
              </a:gs>
              <a:gs pos="100000">
                <a:schemeClr val="tx1"/>
              </a:gs>
            </a:gsLst>
            <a:lin ang="5400000" scaled="0"/>
          </a:gradFill>
          <a:latin typeface="+mn-lt"/>
          <a:ea typeface="+mn-ea"/>
          <a:cs typeface="+mn-cs"/>
        </a:defRPr>
      </a:lvl5pPr>
      <a:lvl6pPr marL="1885890" indent="-171445" algn="l" defTabSz="685778"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9" indent="-171445" algn="l" defTabSz="685778"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69" indent="-171445" algn="l" defTabSz="685778"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58" indent="-171445" algn="l" defTabSz="685778"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8" rtl="0" eaLnBrk="1" latinLnBrk="0" hangingPunct="1">
        <a:defRPr sz="1324" kern="1200">
          <a:solidFill>
            <a:schemeClr val="tx1"/>
          </a:solidFill>
          <a:latin typeface="+mn-lt"/>
          <a:ea typeface="+mn-ea"/>
          <a:cs typeface="+mn-cs"/>
        </a:defRPr>
      </a:lvl1pPr>
      <a:lvl2pPr marL="342889" algn="l" defTabSz="685778" rtl="0" eaLnBrk="1" latinLnBrk="0" hangingPunct="1">
        <a:defRPr sz="1324" kern="1200">
          <a:solidFill>
            <a:schemeClr val="tx1"/>
          </a:solidFill>
          <a:latin typeface="+mn-lt"/>
          <a:ea typeface="+mn-ea"/>
          <a:cs typeface="+mn-cs"/>
        </a:defRPr>
      </a:lvl2pPr>
      <a:lvl3pPr marL="685778" algn="l" defTabSz="685778" rtl="0" eaLnBrk="1" latinLnBrk="0" hangingPunct="1">
        <a:defRPr sz="1324" kern="1200">
          <a:solidFill>
            <a:schemeClr val="tx1"/>
          </a:solidFill>
          <a:latin typeface="+mn-lt"/>
          <a:ea typeface="+mn-ea"/>
          <a:cs typeface="+mn-cs"/>
        </a:defRPr>
      </a:lvl3pPr>
      <a:lvl4pPr marL="1028667" algn="l" defTabSz="685778" rtl="0" eaLnBrk="1" latinLnBrk="0" hangingPunct="1">
        <a:defRPr sz="1324" kern="1200">
          <a:solidFill>
            <a:schemeClr val="tx1"/>
          </a:solidFill>
          <a:latin typeface="+mn-lt"/>
          <a:ea typeface="+mn-ea"/>
          <a:cs typeface="+mn-cs"/>
        </a:defRPr>
      </a:lvl4pPr>
      <a:lvl5pPr marL="1371557" algn="l" defTabSz="685778" rtl="0" eaLnBrk="1" latinLnBrk="0" hangingPunct="1">
        <a:defRPr sz="1324" kern="1200">
          <a:solidFill>
            <a:schemeClr val="tx1"/>
          </a:solidFill>
          <a:latin typeface="+mn-lt"/>
          <a:ea typeface="+mn-ea"/>
          <a:cs typeface="+mn-cs"/>
        </a:defRPr>
      </a:lvl5pPr>
      <a:lvl6pPr marL="1714446" algn="l" defTabSz="685778" rtl="0" eaLnBrk="1" latinLnBrk="0" hangingPunct="1">
        <a:defRPr sz="1324" kern="1200">
          <a:solidFill>
            <a:schemeClr val="tx1"/>
          </a:solidFill>
          <a:latin typeface="+mn-lt"/>
          <a:ea typeface="+mn-ea"/>
          <a:cs typeface="+mn-cs"/>
        </a:defRPr>
      </a:lvl6pPr>
      <a:lvl7pPr marL="2057334" algn="l" defTabSz="685778" rtl="0" eaLnBrk="1" latinLnBrk="0" hangingPunct="1">
        <a:defRPr sz="1324" kern="1200">
          <a:solidFill>
            <a:schemeClr val="tx1"/>
          </a:solidFill>
          <a:latin typeface="+mn-lt"/>
          <a:ea typeface="+mn-ea"/>
          <a:cs typeface="+mn-cs"/>
        </a:defRPr>
      </a:lvl7pPr>
      <a:lvl8pPr marL="2400224" algn="l" defTabSz="685778" rtl="0" eaLnBrk="1" latinLnBrk="0" hangingPunct="1">
        <a:defRPr sz="1324" kern="1200">
          <a:solidFill>
            <a:schemeClr val="tx1"/>
          </a:solidFill>
          <a:latin typeface="+mn-lt"/>
          <a:ea typeface="+mn-ea"/>
          <a:cs typeface="+mn-cs"/>
        </a:defRPr>
      </a:lvl8pPr>
      <a:lvl9pPr marL="2743113" algn="l" defTabSz="685778"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35.pn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08.xml"/><Relationship Id="rId5" Type="http://schemas.openxmlformats.org/officeDocument/2006/relationships/image" Target="../media/image65.emf"/><Relationship Id="rId4" Type="http://schemas.openxmlformats.org/officeDocument/2006/relationships/image" Target="../media/image64.emf"/></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tiff"/><Relationship Id="rId2" Type="http://schemas.openxmlformats.org/officeDocument/2006/relationships/notesSlide" Target="../notesSlides/notesSlide8.xml"/><Relationship Id="rId1" Type="http://schemas.openxmlformats.org/officeDocument/2006/relationships/slideLayout" Target="../slideLayouts/slideLayout108.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tiff"/><Relationship Id="rId7" Type="http://schemas.openxmlformats.org/officeDocument/2006/relationships/image" Target="../media/image69.tiff"/><Relationship Id="rId2" Type="http://schemas.openxmlformats.org/officeDocument/2006/relationships/image" Target="../media/image71.emf"/><Relationship Id="rId1" Type="http://schemas.openxmlformats.org/officeDocument/2006/relationships/slideLayout" Target="../slideLayouts/slideLayout108.xml"/><Relationship Id="rId6" Type="http://schemas.openxmlformats.org/officeDocument/2006/relationships/image" Target="../media/image68.tiff"/><Relationship Id="rId5" Type="http://schemas.openxmlformats.org/officeDocument/2006/relationships/image" Target="../media/image66.png"/><Relationship Id="rId10" Type="http://schemas.openxmlformats.org/officeDocument/2006/relationships/image" Target="../media/image70.tiff"/><Relationship Id="rId4" Type="http://schemas.openxmlformats.org/officeDocument/2006/relationships/image" Target="../media/image72.png"/><Relationship Id="rId9"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129.xml"/><Relationship Id="rId4" Type="http://schemas.openxmlformats.org/officeDocument/2006/relationships/image" Target="../media/image77.emf"/></Relationships>
</file>

<file path=ppt/slides/_rels/slide1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4.xml"/><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45FMWyv5P5A&amp;index=6&amp;list=PLR9nK3mnD-OUnJytlXlO84fQnYt50iTmS" TargetMode="External"/><Relationship Id="rId13" Type="http://schemas.openxmlformats.org/officeDocument/2006/relationships/image" Target="../media/image85.png"/><Relationship Id="rId3" Type="http://schemas.openxmlformats.org/officeDocument/2006/relationships/hyperlink" Target="https://github.com/SharePoint/sp-dev-fx-webparts" TargetMode="External"/><Relationship Id="rId7" Type="http://schemas.openxmlformats.org/officeDocument/2006/relationships/hyperlink" Target="https://www.youtube.com/watch?v=tNdc-7gdUW0&amp;list=PLR9nK3mnD-OUnJytlXlO84fQnYt50iTmS" TargetMode="External"/><Relationship Id="rId12" Type="http://schemas.openxmlformats.org/officeDocument/2006/relationships/image" Target="../media/image84.png"/><Relationship Id="rId17" Type="http://schemas.openxmlformats.org/officeDocument/2006/relationships/image" Target="../media/image88.png"/><Relationship Id="rId2" Type="http://schemas.openxmlformats.org/officeDocument/2006/relationships/hyperlink" Target="https://github.com/SharePoint/sp-dev-docs" TargetMode="External"/><Relationship Id="rId16" Type="http://schemas.openxmlformats.org/officeDocument/2006/relationships/hyperlink" Target="https://aka.ms/sppnp-community" TargetMode="External"/><Relationship Id="rId1" Type="http://schemas.openxmlformats.org/officeDocument/2006/relationships/slideLayout" Target="../slideLayouts/slideLayout83.xml"/><Relationship Id="rId6" Type="http://schemas.openxmlformats.org/officeDocument/2006/relationships/hyperlink" Target="https://www.youtube.com/playlist?list=PLR9nK3mnD-OXvSWvS2zglCzz4iplhVrKq" TargetMode="External"/><Relationship Id="rId11" Type="http://schemas.openxmlformats.org/officeDocument/2006/relationships/hyperlink" Target="https://www.youtube.com/watch?v=FS-_0KENJkI&amp;index=2&amp;list=PLR9nK3mnD-OUnJytlXlO84fQnYt50iTmS" TargetMode="External"/><Relationship Id="rId5" Type="http://schemas.openxmlformats.org/officeDocument/2006/relationships/hyperlink" Target="https://aka.ms/sppnp-videos" TargetMode="External"/><Relationship Id="rId15" Type="http://schemas.openxmlformats.org/officeDocument/2006/relationships/image" Target="../media/image87.png"/><Relationship Id="rId10" Type="http://schemas.openxmlformats.org/officeDocument/2006/relationships/hyperlink" Target="https://www.youtube.com/watch?v=HGC9gsDRy1E&amp;index=3&amp;list=PLR9nK3mnD-OUnJytlXlO84fQnYt50iTmS" TargetMode="External"/><Relationship Id="rId4" Type="http://schemas.openxmlformats.org/officeDocument/2006/relationships/image" Target="../media/image18.png"/><Relationship Id="rId9" Type="http://schemas.openxmlformats.org/officeDocument/2006/relationships/hyperlink" Target="https://www.youtube.com/watch?v=i14KEdMB6So&amp;index=5&amp;list=PLR9nK3mnD-OUnJytlXlO84fQnYt50iTmS" TargetMode="External"/><Relationship Id="rId14" Type="http://schemas.openxmlformats.org/officeDocument/2006/relationships/image" Target="../media/image86.png"/></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39.jp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7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3" Type="http://schemas.openxmlformats.org/officeDocument/2006/relationships/hyperlink" Target="http://blogs.encamina.com/desarrollandosobresharepoint/" TargetMode="External"/><Relationship Id="rId2" Type="http://schemas.openxmlformats.org/officeDocument/2006/relationships/hyperlink" Target="mailto:alberto.diaz@encamina.com" TargetMode="External"/><Relationship Id="rId1" Type="http://schemas.openxmlformats.org/officeDocument/2006/relationships/slideLayout" Target="../slideLayouts/slideLayout77.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156.xml"/></Relationships>
</file>

<file path=ppt/slides/_rels/slide6.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hyperlink" Target="http://www.gartner.com/newsroom/id/2599315" TargetMode="External"/><Relationship Id="rId2" Type="http://schemas.openxmlformats.org/officeDocument/2006/relationships/notesSlide" Target="../notesSlides/notesSlide3.xml"/><Relationship Id="rId1" Type="http://schemas.openxmlformats.org/officeDocument/2006/relationships/slideLayout" Target="../slideLayouts/slideLayout108.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08.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785" r="30104"/>
          <a:stretch/>
        </p:blipFill>
        <p:spPr>
          <a:xfrm>
            <a:off x="0" y="0"/>
            <a:ext cx="9143999" cy="6858000"/>
          </a:xfrm>
          <a:prstGeom prst="rect">
            <a:avLst/>
          </a:prstGeom>
        </p:spPr>
      </p:pic>
      <p:sp>
        <p:nvSpPr>
          <p:cNvPr id="6" name="Title 16"/>
          <p:cNvSpPr>
            <a:spLocks noGrp="1"/>
          </p:cNvSpPr>
          <p:nvPr>
            <p:ph type="title" idx="4294967295"/>
          </p:nvPr>
        </p:nvSpPr>
        <p:spPr>
          <a:xfrm>
            <a:off x="0" y="4221163"/>
            <a:ext cx="9144000" cy="1220787"/>
          </a:xfrm>
          <a:solidFill>
            <a:srgbClr val="F2F2F2">
              <a:alpha val="80000"/>
            </a:srgbClr>
          </a:solidFill>
          <a:ln>
            <a:noFill/>
          </a:ln>
        </p:spPr>
        <p:txBody>
          <a:bodyPr vert="horz" wrap="square" lIns="137196" tIns="102897" rIns="137736" bIns="34299" rtlCol="0" anchor="ctr" anchorCtr="0">
            <a:normAutofit/>
          </a:bodyPr>
          <a:lstStyle/>
          <a:p>
            <a:pPr defTabSz="685983"/>
            <a:r>
              <a:rPr lang="en-US" sz="3600" dirty="0">
                <a:solidFill>
                  <a:srgbClr val="333333"/>
                </a:solidFill>
              </a:rPr>
              <a:t>SharePoint </a:t>
            </a:r>
            <a:r>
              <a:rPr lang="en-US" sz="3600" dirty="0" err="1">
                <a:solidFill>
                  <a:srgbClr val="333333"/>
                </a:solidFill>
              </a:rPr>
              <a:t>FrameWork</a:t>
            </a:r>
            <a:r>
              <a:rPr lang="en-US" sz="3600" dirty="0">
                <a:solidFill>
                  <a:srgbClr val="333333"/>
                </a:solidFill>
              </a:rPr>
              <a:t> </a:t>
            </a:r>
            <a:r>
              <a:rPr lang="en-US" sz="3600" dirty="0" err="1">
                <a:solidFill>
                  <a:srgbClr val="333333"/>
                </a:solidFill>
              </a:rPr>
              <a:t>en</a:t>
            </a:r>
            <a:r>
              <a:rPr lang="en-US" sz="3600" dirty="0">
                <a:solidFill>
                  <a:srgbClr val="333333"/>
                </a:solidFill>
              </a:rPr>
              <a:t> </a:t>
            </a:r>
            <a:r>
              <a:rPr lang="en-US" sz="3600" dirty="0" err="1">
                <a:solidFill>
                  <a:srgbClr val="333333"/>
                </a:solidFill>
              </a:rPr>
              <a:t>profundidad</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0" y="5441950"/>
            <a:ext cx="5021706" cy="781050"/>
          </a:xfrm>
          <a:solidFill>
            <a:srgbClr val="F2F2F2">
              <a:alpha val="80000"/>
            </a:srgbClr>
          </a:solidFill>
          <a:ln>
            <a:noFill/>
          </a:ln>
        </p:spPr>
        <p:txBody>
          <a:bodyPr anchor="ctr">
            <a:normAutofit/>
          </a:bodyPr>
          <a:lstStyle/>
          <a:p>
            <a:pPr marL="180000" indent="0">
              <a:buNone/>
            </a:pPr>
            <a:r>
              <a:rPr lang="en-US" sz="2000" b="1" dirty="0"/>
              <a:t>Adrián Díaz Cervera </a:t>
            </a:r>
          </a:p>
        </p:txBody>
      </p:sp>
      <p:pic>
        <p:nvPicPr>
          <p:cNvPr id="4" name="Picture 3"/>
          <p:cNvPicPr>
            <a:picLocks noChangeAspect="1"/>
          </p:cNvPicPr>
          <p:nvPr/>
        </p:nvPicPr>
        <p:blipFill rotWithShape="1">
          <a:blip r:embed="rId4"/>
          <a:srcRect t="1" b="58"/>
          <a:stretch/>
        </p:blipFill>
        <p:spPr>
          <a:xfrm>
            <a:off x="7212457" y="3866356"/>
            <a:ext cx="1931543" cy="1930400"/>
          </a:xfrm>
          <a:prstGeom prst="rect">
            <a:avLst/>
          </a:prstGeom>
        </p:spPr>
      </p:pic>
      <p:pic>
        <p:nvPicPr>
          <p:cNvPr id="7"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707" y="5291931"/>
            <a:ext cx="21907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14" name="Rectangle 113"/>
          <p:cNvSpPr/>
          <p:nvPr/>
        </p:nvSpPr>
        <p:spPr bwMode="auto">
          <a:xfrm>
            <a:off x="1285" y="4403373"/>
            <a:ext cx="9156100" cy="1037039"/>
          </a:xfrm>
          <a:prstGeom prst="rect">
            <a:avLst/>
          </a:prstGeom>
          <a:solidFill>
            <a:schemeClr val="bg1">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31777" tIns="105422" rIns="131777" bIns="105422" numCol="1" spcCol="0" rtlCol="0" fromWordArt="0" anchor="t" anchorCtr="0" forceAA="0" compatLnSpc="1">
            <a:prstTxWarp prst="textNoShape">
              <a:avLst/>
            </a:prstTxWarp>
            <a:noAutofit/>
          </a:bodyPr>
          <a:lstStyle/>
          <a:p>
            <a:pPr algn="ctr" defTabSz="671752" fontAlgn="base">
              <a:lnSpc>
                <a:spcPct val="90000"/>
              </a:lnSpc>
              <a:spcBef>
                <a:spcPct val="0"/>
              </a:spcBef>
              <a:spcAft>
                <a:spcPct val="0"/>
              </a:spcAft>
              <a:defRPr/>
            </a:pPr>
            <a:endParaRPr lang="en-US" sz="1730" kern="0" dirty="0" err="1">
              <a:solidFill>
                <a:schemeClr val="bg1"/>
              </a:solidFill>
              <a:ea typeface="Segoe UI" pitchFamily="34" charset="0"/>
              <a:cs typeface="Segoe UI" pitchFamily="34" charset="0"/>
            </a:endParaRPr>
          </a:p>
        </p:txBody>
      </p:sp>
      <p:sp>
        <p:nvSpPr>
          <p:cNvPr id="115" name="Rectangle 114"/>
          <p:cNvSpPr/>
          <p:nvPr/>
        </p:nvSpPr>
        <p:spPr bwMode="auto">
          <a:xfrm>
            <a:off x="3331915" y="5069668"/>
            <a:ext cx="1517893" cy="4029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1777" tIns="105422" rIns="131777" bIns="105422" numCol="1" spcCol="0" rtlCol="0" fromWordArt="0" anchor="t" anchorCtr="0" forceAA="0" compatLnSpc="1">
            <a:prstTxWarp prst="textNoShape">
              <a:avLst/>
            </a:prstTxWarp>
            <a:noAutofit/>
          </a:bodyPr>
          <a:lstStyle/>
          <a:p>
            <a:pPr algn="ctr" defTabSz="671752" fontAlgn="base">
              <a:lnSpc>
                <a:spcPct val="90000"/>
              </a:lnSpc>
              <a:spcBef>
                <a:spcPct val="0"/>
              </a:spcBef>
              <a:spcAft>
                <a:spcPct val="0"/>
              </a:spcAft>
              <a:defRPr/>
            </a:pPr>
            <a:r>
              <a:rPr lang="en-US" sz="1152" kern="0" dirty="0">
                <a:gradFill>
                  <a:gsLst>
                    <a:gs pos="3759">
                      <a:schemeClr val="tx1"/>
                    </a:gs>
                    <a:gs pos="15789">
                      <a:schemeClr val="tx1"/>
                    </a:gs>
                  </a:gsLst>
                  <a:lin ang="5400000" scaled="0"/>
                </a:gradFill>
                <a:latin typeface="Segoe UI Semibold" panose="020B0702040204020203" pitchFamily="34" charset="0"/>
                <a:ea typeface="Segoe UI" pitchFamily="34" charset="0"/>
                <a:cs typeface="Segoe UI" pitchFamily="34" charset="0"/>
              </a:rPr>
              <a:t>Enterprise-Grade</a:t>
            </a:r>
          </a:p>
        </p:txBody>
      </p:sp>
      <p:sp>
        <p:nvSpPr>
          <p:cNvPr id="116" name="Rectangle 115"/>
          <p:cNvSpPr/>
          <p:nvPr/>
        </p:nvSpPr>
        <p:spPr bwMode="auto">
          <a:xfrm>
            <a:off x="4984437" y="5069668"/>
            <a:ext cx="1517893" cy="3861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1777" tIns="105422" rIns="131777" bIns="105422" numCol="1" spcCol="0" rtlCol="0" fromWordArt="0" anchor="t" anchorCtr="0" forceAA="0" compatLnSpc="1">
            <a:prstTxWarp prst="textNoShape">
              <a:avLst/>
            </a:prstTxWarp>
            <a:noAutofit/>
          </a:bodyPr>
          <a:lstStyle/>
          <a:p>
            <a:pPr algn="ctr" defTabSz="671752" fontAlgn="base">
              <a:lnSpc>
                <a:spcPct val="90000"/>
              </a:lnSpc>
              <a:spcBef>
                <a:spcPct val="0"/>
              </a:spcBef>
              <a:spcAft>
                <a:spcPct val="0"/>
              </a:spcAft>
              <a:defRPr/>
            </a:pPr>
            <a:r>
              <a:rPr lang="en-US" sz="1152" kern="0" dirty="0">
                <a:gradFill>
                  <a:gsLst>
                    <a:gs pos="3759">
                      <a:schemeClr val="tx1"/>
                    </a:gs>
                    <a:gs pos="15789">
                      <a:schemeClr val="tx1"/>
                    </a:gs>
                  </a:gsLst>
                  <a:lin ang="5400000" scaled="0"/>
                </a:gradFill>
                <a:latin typeface="Segoe UI Semibold" panose="020B0702040204020203" pitchFamily="34" charset="0"/>
                <a:ea typeface="Segoe UI" pitchFamily="34" charset="0"/>
                <a:cs typeface="Segoe UI" pitchFamily="34" charset="0"/>
              </a:rPr>
              <a:t>Modern Toolchain</a:t>
            </a:r>
          </a:p>
        </p:txBody>
      </p:sp>
      <p:sp>
        <p:nvSpPr>
          <p:cNvPr id="117" name="Rectangle 116"/>
          <p:cNvSpPr/>
          <p:nvPr/>
        </p:nvSpPr>
        <p:spPr bwMode="auto">
          <a:xfrm>
            <a:off x="6587234" y="5069668"/>
            <a:ext cx="1517893" cy="35931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1777" tIns="105422" rIns="131777" bIns="105422" numCol="1" spcCol="0" rtlCol="0" fromWordArt="0" anchor="t" anchorCtr="0" forceAA="0" compatLnSpc="1">
            <a:prstTxWarp prst="textNoShape">
              <a:avLst/>
            </a:prstTxWarp>
            <a:noAutofit/>
          </a:bodyPr>
          <a:lstStyle/>
          <a:p>
            <a:pPr algn="ctr" defTabSz="671752" fontAlgn="base">
              <a:lnSpc>
                <a:spcPct val="90000"/>
              </a:lnSpc>
              <a:spcBef>
                <a:spcPct val="0"/>
              </a:spcBef>
              <a:spcAft>
                <a:spcPct val="0"/>
              </a:spcAft>
              <a:defRPr/>
            </a:pPr>
            <a:r>
              <a:rPr lang="en-US" sz="1152" kern="0" dirty="0">
                <a:gradFill>
                  <a:gsLst>
                    <a:gs pos="3759">
                      <a:schemeClr val="tx1"/>
                    </a:gs>
                    <a:gs pos="15789">
                      <a:schemeClr val="tx1"/>
                    </a:gs>
                  </a:gsLst>
                  <a:lin ang="5400000" scaled="0"/>
                </a:gradFill>
                <a:latin typeface="Segoe UI Semibold" panose="020B0702040204020203" pitchFamily="34" charset="0"/>
                <a:ea typeface="Segoe UI" pitchFamily="34" charset="0"/>
                <a:cs typeface="Segoe UI" pitchFamily="34" charset="0"/>
              </a:rPr>
              <a:t>User Focused</a:t>
            </a:r>
          </a:p>
        </p:txBody>
      </p:sp>
      <p:grpSp>
        <p:nvGrpSpPr>
          <p:cNvPr id="118" name="Group 117"/>
          <p:cNvGrpSpPr/>
          <p:nvPr/>
        </p:nvGrpSpPr>
        <p:grpSpPr>
          <a:xfrm>
            <a:off x="3810255" y="4557926"/>
            <a:ext cx="677255" cy="529081"/>
            <a:chOff x="6165850" y="-1092200"/>
            <a:chExt cx="1646238" cy="1349375"/>
          </a:xfrm>
          <a:solidFill>
            <a:schemeClr val="tx2"/>
          </a:solidFill>
        </p:grpSpPr>
        <p:sp>
          <p:nvSpPr>
            <p:cNvPr id="119" name="Freeform 118"/>
            <p:cNvSpPr>
              <a:spLocks noEditPoints="1"/>
            </p:cNvSpPr>
            <p:nvPr/>
          </p:nvSpPr>
          <p:spPr bwMode="auto">
            <a:xfrm>
              <a:off x="6165850" y="-1092200"/>
              <a:ext cx="1230313" cy="1349375"/>
            </a:xfrm>
            <a:custGeom>
              <a:avLst/>
              <a:gdLst>
                <a:gd name="T0" fmla="*/ 288 w 326"/>
                <a:gd name="T1" fmla="*/ 300 h 357"/>
                <a:gd name="T2" fmla="*/ 240 w 326"/>
                <a:gd name="T3" fmla="*/ 318 h 357"/>
                <a:gd name="T4" fmla="*/ 225 w 326"/>
                <a:gd name="T5" fmla="*/ 236 h 357"/>
                <a:gd name="T6" fmla="*/ 192 w 326"/>
                <a:gd name="T7" fmla="*/ 207 h 357"/>
                <a:gd name="T8" fmla="*/ 220 w 326"/>
                <a:gd name="T9" fmla="*/ 166 h 357"/>
                <a:gd name="T10" fmla="*/ 244 w 326"/>
                <a:gd name="T11" fmla="*/ 132 h 357"/>
                <a:gd name="T12" fmla="*/ 231 w 326"/>
                <a:gd name="T13" fmla="*/ 137 h 357"/>
                <a:gd name="T14" fmla="*/ 214 w 326"/>
                <a:gd name="T15" fmla="*/ 124 h 357"/>
                <a:gd name="T16" fmla="*/ 251 w 326"/>
                <a:gd name="T17" fmla="*/ 99 h 357"/>
                <a:gd name="T18" fmla="*/ 273 w 326"/>
                <a:gd name="T19" fmla="*/ 84 h 357"/>
                <a:gd name="T20" fmla="*/ 264 w 326"/>
                <a:gd name="T21" fmla="*/ 61 h 357"/>
                <a:gd name="T22" fmla="*/ 253 w 326"/>
                <a:gd name="T23" fmla="*/ 84 h 357"/>
                <a:gd name="T24" fmla="*/ 240 w 326"/>
                <a:gd name="T25" fmla="*/ 77 h 357"/>
                <a:gd name="T26" fmla="*/ 260 w 326"/>
                <a:gd name="T27" fmla="*/ 37 h 357"/>
                <a:gd name="T28" fmla="*/ 326 w 326"/>
                <a:gd name="T29" fmla="*/ 77 h 357"/>
                <a:gd name="T30" fmla="*/ 0 w 326"/>
                <a:gd name="T31" fmla="*/ 179 h 357"/>
                <a:gd name="T32" fmla="*/ 326 w 326"/>
                <a:gd name="T33" fmla="*/ 280 h 357"/>
                <a:gd name="T34" fmla="*/ 292 w 326"/>
                <a:gd name="T35" fmla="*/ 286 h 357"/>
                <a:gd name="T36" fmla="*/ 142 w 326"/>
                <a:gd name="T37" fmla="*/ 314 h 357"/>
                <a:gd name="T38" fmla="*/ 127 w 326"/>
                <a:gd name="T39" fmla="*/ 334 h 357"/>
                <a:gd name="T40" fmla="*/ 99 w 326"/>
                <a:gd name="T41" fmla="*/ 297 h 357"/>
                <a:gd name="T42" fmla="*/ 84 w 326"/>
                <a:gd name="T43" fmla="*/ 232 h 357"/>
                <a:gd name="T44" fmla="*/ 67 w 326"/>
                <a:gd name="T45" fmla="*/ 226 h 357"/>
                <a:gd name="T46" fmla="*/ 36 w 326"/>
                <a:gd name="T47" fmla="*/ 207 h 357"/>
                <a:gd name="T48" fmla="*/ 28 w 326"/>
                <a:gd name="T49" fmla="*/ 181 h 357"/>
                <a:gd name="T50" fmla="*/ 92 w 326"/>
                <a:gd name="T51" fmla="*/ 40 h 357"/>
                <a:gd name="T52" fmla="*/ 126 w 326"/>
                <a:gd name="T53" fmla="*/ 40 h 357"/>
                <a:gd name="T54" fmla="*/ 130 w 326"/>
                <a:gd name="T55" fmla="*/ 79 h 357"/>
                <a:gd name="T56" fmla="*/ 140 w 326"/>
                <a:gd name="T57" fmla="*/ 125 h 357"/>
                <a:gd name="T58" fmla="*/ 93 w 326"/>
                <a:gd name="T59" fmla="*/ 171 h 357"/>
                <a:gd name="T60" fmla="*/ 65 w 326"/>
                <a:gd name="T61" fmla="*/ 183 h 357"/>
                <a:gd name="T62" fmla="*/ 62 w 326"/>
                <a:gd name="T63" fmla="*/ 208 h 357"/>
                <a:gd name="T64" fmla="*/ 94 w 326"/>
                <a:gd name="T65" fmla="*/ 223 h 357"/>
                <a:gd name="T66" fmla="*/ 137 w 326"/>
                <a:gd name="T67" fmla="*/ 247 h 357"/>
                <a:gd name="T68" fmla="*/ 151 w 326"/>
                <a:gd name="T69" fmla="*/ 2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57">
                  <a:moveTo>
                    <a:pt x="292" y="286"/>
                  </a:moveTo>
                  <a:cubicBezTo>
                    <a:pt x="291" y="291"/>
                    <a:pt x="290" y="296"/>
                    <a:pt x="288" y="300"/>
                  </a:cubicBezTo>
                  <a:cubicBezTo>
                    <a:pt x="276" y="311"/>
                    <a:pt x="264" y="319"/>
                    <a:pt x="250" y="326"/>
                  </a:cubicBezTo>
                  <a:cubicBezTo>
                    <a:pt x="246" y="326"/>
                    <a:pt x="242" y="324"/>
                    <a:pt x="240" y="318"/>
                  </a:cubicBezTo>
                  <a:cubicBezTo>
                    <a:pt x="237" y="310"/>
                    <a:pt x="239" y="297"/>
                    <a:pt x="239" y="288"/>
                  </a:cubicBezTo>
                  <a:cubicBezTo>
                    <a:pt x="239" y="274"/>
                    <a:pt x="246" y="237"/>
                    <a:pt x="225" y="236"/>
                  </a:cubicBezTo>
                  <a:cubicBezTo>
                    <a:pt x="217" y="235"/>
                    <a:pt x="210" y="238"/>
                    <a:pt x="204" y="230"/>
                  </a:cubicBezTo>
                  <a:cubicBezTo>
                    <a:pt x="200" y="224"/>
                    <a:pt x="193" y="214"/>
                    <a:pt x="192" y="207"/>
                  </a:cubicBezTo>
                  <a:cubicBezTo>
                    <a:pt x="192" y="199"/>
                    <a:pt x="197" y="192"/>
                    <a:pt x="201" y="186"/>
                  </a:cubicBezTo>
                  <a:cubicBezTo>
                    <a:pt x="207" y="178"/>
                    <a:pt x="212" y="171"/>
                    <a:pt x="220" y="166"/>
                  </a:cubicBezTo>
                  <a:cubicBezTo>
                    <a:pt x="225" y="163"/>
                    <a:pt x="229" y="162"/>
                    <a:pt x="234" y="162"/>
                  </a:cubicBezTo>
                  <a:cubicBezTo>
                    <a:pt x="236" y="151"/>
                    <a:pt x="239" y="141"/>
                    <a:pt x="244" y="132"/>
                  </a:cubicBezTo>
                  <a:cubicBezTo>
                    <a:pt x="244" y="132"/>
                    <a:pt x="244" y="132"/>
                    <a:pt x="243" y="131"/>
                  </a:cubicBezTo>
                  <a:cubicBezTo>
                    <a:pt x="238" y="128"/>
                    <a:pt x="235" y="135"/>
                    <a:pt x="231" y="137"/>
                  </a:cubicBezTo>
                  <a:cubicBezTo>
                    <a:pt x="228" y="139"/>
                    <a:pt x="224" y="140"/>
                    <a:pt x="221" y="139"/>
                  </a:cubicBezTo>
                  <a:cubicBezTo>
                    <a:pt x="212" y="139"/>
                    <a:pt x="204" y="131"/>
                    <a:pt x="214" y="124"/>
                  </a:cubicBezTo>
                  <a:cubicBezTo>
                    <a:pt x="221" y="118"/>
                    <a:pt x="229" y="118"/>
                    <a:pt x="234" y="109"/>
                  </a:cubicBezTo>
                  <a:cubicBezTo>
                    <a:pt x="239" y="99"/>
                    <a:pt x="241" y="98"/>
                    <a:pt x="251" y="99"/>
                  </a:cubicBezTo>
                  <a:cubicBezTo>
                    <a:pt x="257" y="101"/>
                    <a:pt x="267" y="100"/>
                    <a:pt x="271" y="94"/>
                  </a:cubicBezTo>
                  <a:cubicBezTo>
                    <a:pt x="273" y="91"/>
                    <a:pt x="272" y="88"/>
                    <a:pt x="273" y="84"/>
                  </a:cubicBezTo>
                  <a:cubicBezTo>
                    <a:pt x="274" y="79"/>
                    <a:pt x="278" y="76"/>
                    <a:pt x="279" y="71"/>
                  </a:cubicBezTo>
                  <a:cubicBezTo>
                    <a:pt x="280" y="64"/>
                    <a:pt x="269" y="52"/>
                    <a:pt x="264" y="61"/>
                  </a:cubicBezTo>
                  <a:cubicBezTo>
                    <a:pt x="261" y="66"/>
                    <a:pt x="265" y="77"/>
                    <a:pt x="262" y="83"/>
                  </a:cubicBezTo>
                  <a:cubicBezTo>
                    <a:pt x="260" y="90"/>
                    <a:pt x="256" y="89"/>
                    <a:pt x="253" y="84"/>
                  </a:cubicBezTo>
                  <a:cubicBezTo>
                    <a:pt x="251" y="82"/>
                    <a:pt x="250" y="77"/>
                    <a:pt x="248" y="76"/>
                  </a:cubicBezTo>
                  <a:cubicBezTo>
                    <a:pt x="245" y="75"/>
                    <a:pt x="243" y="77"/>
                    <a:pt x="240" y="77"/>
                  </a:cubicBezTo>
                  <a:cubicBezTo>
                    <a:pt x="230" y="75"/>
                    <a:pt x="237" y="59"/>
                    <a:pt x="241" y="54"/>
                  </a:cubicBezTo>
                  <a:cubicBezTo>
                    <a:pt x="246" y="48"/>
                    <a:pt x="253" y="42"/>
                    <a:pt x="260" y="37"/>
                  </a:cubicBezTo>
                  <a:cubicBezTo>
                    <a:pt x="279" y="48"/>
                    <a:pt x="296" y="62"/>
                    <a:pt x="309" y="80"/>
                  </a:cubicBezTo>
                  <a:cubicBezTo>
                    <a:pt x="314" y="79"/>
                    <a:pt x="320" y="78"/>
                    <a:pt x="326" y="77"/>
                  </a:cubicBezTo>
                  <a:cubicBezTo>
                    <a:pt x="293" y="31"/>
                    <a:pt x="240" y="0"/>
                    <a:pt x="179" y="0"/>
                  </a:cubicBezTo>
                  <a:cubicBezTo>
                    <a:pt x="80" y="0"/>
                    <a:pt x="0" y="80"/>
                    <a:pt x="0" y="179"/>
                  </a:cubicBezTo>
                  <a:cubicBezTo>
                    <a:pt x="0" y="277"/>
                    <a:pt x="80" y="357"/>
                    <a:pt x="179" y="357"/>
                  </a:cubicBezTo>
                  <a:cubicBezTo>
                    <a:pt x="240" y="357"/>
                    <a:pt x="293" y="327"/>
                    <a:pt x="326" y="280"/>
                  </a:cubicBezTo>
                  <a:cubicBezTo>
                    <a:pt x="314" y="279"/>
                    <a:pt x="304" y="276"/>
                    <a:pt x="294" y="272"/>
                  </a:cubicBezTo>
                  <a:cubicBezTo>
                    <a:pt x="293" y="277"/>
                    <a:pt x="292" y="281"/>
                    <a:pt x="292" y="286"/>
                  </a:cubicBezTo>
                  <a:close/>
                  <a:moveTo>
                    <a:pt x="151" y="299"/>
                  </a:moveTo>
                  <a:cubicBezTo>
                    <a:pt x="147" y="305"/>
                    <a:pt x="145" y="309"/>
                    <a:pt x="142" y="314"/>
                  </a:cubicBezTo>
                  <a:cubicBezTo>
                    <a:pt x="139" y="319"/>
                    <a:pt x="136" y="328"/>
                    <a:pt x="132" y="331"/>
                  </a:cubicBezTo>
                  <a:cubicBezTo>
                    <a:pt x="131" y="333"/>
                    <a:pt x="129" y="333"/>
                    <a:pt x="127" y="334"/>
                  </a:cubicBezTo>
                  <a:cubicBezTo>
                    <a:pt x="117" y="331"/>
                    <a:pt x="107" y="326"/>
                    <a:pt x="98" y="321"/>
                  </a:cubicBezTo>
                  <a:cubicBezTo>
                    <a:pt x="97" y="314"/>
                    <a:pt x="100" y="304"/>
                    <a:pt x="99" y="297"/>
                  </a:cubicBezTo>
                  <a:cubicBezTo>
                    <a:pt x="96" y="285"/>
                    <a:pt x="85" y="279"/>
                    <a:pt x="81" y="268"/>
                  </a:cubicBezTo>
                  <a:cubicBezTo>
                    <a:pt x="77" y="258"/>
                    <a:pt x="95" y="238"/>
                    <a:pt x="84" y="232"/>
                  </a:cubicBezTo>
                  <a:cubicBezTo>
                    <a:pt x="83" y="231"/>
                    <a:pt x="79" y="232"/>
                    <a:pt x="76" y="231"/>
                  </a:cubicBezTo>
                  <a:cubicBezTo>
                    <a:pt x="73" y="230"/>
                    <a:pt x="70" y="228"/>
                    <a:pt x="67" y="226"/>
                  </a:cubicBezTo>
                  <a:cubicBezTo>
                    <a:pt x="62" y="223"/>
                    <a:pt x="57" y="218"/>
                    <a:pt x="52" y="216"/>
                  </a:cubicBezTo>
                  <a:cubicBezTo>
                    <a:pt x="44" y="213"/>
                    <a:pt x="40" y="214"/>
                    <a:pt x="36" y="207"/>
                  </a:cubicBezTo>
                  <a:cubicBezTo>
                    <a:pt x="35" y="203"/>
                    <a:pt x="34" y="199"/>
                    <a:pt x="33" y="195"/>
                  </a:cubicBezTo>
                  <a:cubicBezTo>
                    <a:pt x="32" y="190"/>
                    <a:pt x="31" y="185"/>
                    <a:pt x="28" y="181"/>
                  </a:cubicBezTo>
                  <a:cubicBezTo>
                    <a:pt x="24" y="176"/>
                    <a:pt x="18" y="173"/>
                    <a:pt x="15" y="168"/>
                  </a:cubicBezTo>
                  <a:cubicBezTo>
                    <a:pt x="19" y="114"/>
                    <a:pt x="49" y="67"/>
                    <a:pt x="92" y="40"/>
                  </a:cubicBezTo>
                  <a:cubicBezTo>
                    <a:pt x="99" y="36"/>
                    <a:pt x="105" y="33"/>
                    <a:pt x="112" y="32"/>
                  </a:cubicBezTo>
                  <a:cubicBezTo>
                    <a:pt x="118" y="31"/>
                    <a:pt x="136" y="32"/>
                    <a:pt x="126" y="40"/>
                  </a:cubicBezTo>
                  <a:cubicBezTo>
                    <a:pt x="126" y="40"/>
                    <a:pt x="103" y="57"/>
                    <a:pt x="115" y="65"/>
                  </a:cubicBezTo>
                  <a:cubicBezTo>
                    <a:pt x="121" y="70"/>
                    <a:pt x="127" y="71"/>
                    <a:pt x="130" y="79"/>
                  </a:cubicBezTo>
                  <a:cubicBezTo>
                    <a:pt x="133" y="85"/>
                    <a:pt x="130" y="87"/>
                    <a:pt x="129" y="92"/>
                  </a:cubicBezTo>
                  <a:cubicBezTo>
                    <a:pt x="125" y="104"/>
                    <a:pt x="137" y="113"/>
                    <a:pt x="140" y="125"/>
                  </a:cubicBezTo>
                  <a:cubicBezTo>
                    <a:pt x="143" y="138"/>
                    <a:pt x="131" y="144"/>
                    <a:pt x="121" y="150"/>
                  </a:cubicBezTo>
                  <a:cubicBezTo>
                    <a:pt x="111" y="155"/>
                    <a:pt x="97" y="159"/>
                    <a:pt x="93" y="171"/>
                  </a:cubicBezTo>
                  <a:cubicBezTo>
                    <a:pt x="90" y="177"/>
                    <a:pt x="93" y="202"/>
                    <a:pt x="80" y="193"/>
                  </a:cubicBezTo>
                  <a:cubicBezTo>
                    <a:pt x="75" y="189"/>
                    <a:pt x="73" y="179"/>
                    <a:pt x="65" y="183"/>
                  </a:cubicBezTo>
                  <a:cubicBezTo>
                    <a:pt x="60" y="185"/>
                    <a:pt x="59" y="191"/>
                    <a:pt x="59" y="196"/>
                  </a:cubicBezTo>
                  <a:cubicBezTo>
                    <a:pt x="59" y="200"/>
                    <a:pt x="58" y="205"/>
                    <a:pt x="62" y="208"/>
                  </a:cubicBezTo>
                  <a:cubicBezTo>
                    <a:pt x="66" y="213"/>
                    <a:pt x="72" y="211"/>
                    <a:pt x="77" y="217"/>
                  </a:cubicBezTo>
                  <a:cubicBezTo>
                    <a:pt x="84" y="224"/>
                    <a:pt x="84" y="227"/>
                    <a:pt x="94" y="223"/>
                  </a:cubicBezTo>
                  <a:cubicBezTo>
                    <a:pt x="101" y="220"/>
                    <a:pt x="104" y="219"/>
                    <a:pt x="110" y="223"/>
                  </a:cubicBezTo>
                  <a:cubicBezTo>
                    <a:pt x="120" y="230"/>
                    <a:pt x="126" y="241"/>
                    <a:pt x="137" y="247"/>
                  </a:cubicBezTo>
                  <a:cubicBezTo>
                    <a:pt x="147" y="253"/>
                    <a:pt x="163" y="253"/>
                    <a:pt x="164" y="267"/>
                  </a:cubicBezTo>
                  <a:cubicBezTo>
                    <a:pt x="166" y="278"/>
                    <a:pt x="156" y="290"/>
                    <a:pt x="151" y="299"/>
                  </a:cubicBezTo>
                  <a:close/>
                </a:path>
              </a:pathLst>
            </a:custGeom>
            <a:grpFill/>
            <a:ln>
              <a:noFill/>
            </a:ln>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sp>
          <p:nvSpPr>
            <p:cNvPr id="120" name="Freeform 119"/>
            <p:cNvSpPr>
              <a:spLocks noEditPoints="1"/>
            </p:cNvSpPr>
            <p:nvPr/>
          </p:nvSpPr>
          <p:spPr bwMode="auto">
            <a:xfrm>
              <a:off x="7121525" y="-777875"/>
              <a:ext cx="690563" cy="668338"/>
            </a:xfrm>
            <a:custGeom>
              <a:avLst/>
              <a:gdLst>
                <a:gd name="T0" fmla="*/ 183 w 183"/>
                <a:gd name="T1" fmla="*/ 20 h 177"/>
                <a:gd name="T2" fmla="*/ 167 w 183"/>
                <a:gd name="T3" fmla="*/ 0 h 177"/>
                <a:gd name="T4" fmla="*/ 133 w 183"/>
                <a:gd name="T5" fmla="*/ 32 h 177"/>
                <a:gd name="T6" fmla="*/ 82 w 183"/>
                <a:gd name="T7" fmla="*/ 14 h 177"/>
                <a:gd name="T8" fmla="*/ 0 w 183"/>
                <a:gd name="T9" fmla="*/ 96 h 177"/>
                <a:gd name="T10" fmla="*/ 82 w 183"/>
                <a:gd name="T11" fmla="*/ 177 h 177"/>
                <a:gd name="T12" fmla="*/ 163 w 183"/>
                <a:gd name="T13" fmla="*/ 96 h 177"/>
                <a:gd name="T14" fmla="*/ 150 w 183"/>
                <a:gd name="T15" fmla="*/ 51 h 177"/>
                <a:gd name="T16" fmla="*/ 183 w 183"/>
                <a:gd name="T17" fmla="*/ 20 h 177"/>
                <a:gd name="T18" fmla="*/ 143 w 183"/>
                <a:gd name="T19" fmla="*/ 96 h 177"/>
                <a:gd name="T20" fmla="*/ 82 w 183"/>
                <a:gd name="T21" fmla="*/ 157 h 177"/>
                <a:gd name="T22" fmla="*/ 20 w 183"/>
                <a:gd name="T23" fmla="*/ 96 h 177"/>
                <a:gd name="T24" fmla="*/ 82 w 183"/>
                <a:gd name="T25" fmla="*/ 34 h 177"/>
                <a:gd name="T26" fmla="*/ 119 w 183"/>
                <a:gd name="T27" fmla="*/ 47 h 177"/>
                <a:gd name="T28" fmla="*/ 86 w 183"/>
                <a:gd name="T29" fmla="*/ 89 h 177"/>
                <a:gd name="T30" fmla="*/ 56 w 183"/>
                <a:gd name="T31" fmla="*/ 58 h 177"/>
                <a:gd name="T32" fmla="*/ 37 w 183"/>
                <a:gd name="T33" fmla="*/ 77 h 177"/>
                <a:gd name="T34" fmla="*/ 76 w 183"/>
                <a:gd name="T35" fmla="*/ 120 h 177"/>
                <a:gd name="T36" fmla="*/ 89 w 183"/>
                <a:gd name="T37" fmla="*/ 139 h 177"/>
                <a:gd name="T38" fmla="*/ 99 w 183"/>
                <a:gd name="T39" fmla="*/ 118 h 177"/>
                <a:gd name="T40" fmla="*/ 136 w 183"/>
                <a:gd name="T41" fmla="*/ 67 h 177"/>
                <a:gd name="T42" fmla="*/ 143 w 183"/>
                <a:gd name="T43" fmla="*/ 9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177">
                  <a:moveTo>
                    <a:pt x="183" y="20"/>
                  </a:moveTo>
                  <a:cubicBezTo>
                    <a:pt x="167" y="0"/>
                    <a:pt x="167" y="0"/>
                    <a:pt x="167" y="0"/>
                  </a:cubicBezTo>
                  <a:cubicBezTo>
                    <a:pt x="154" y="11"/>
                    <a:pt x="142" y="22"/>
                    <a:pt x="133" y="32"/>
                  </a:cubicBezTo>
                  <a:cubicBezTo>
                    <a:pt x="119" y="21"/>
                    <a:pt x="101" y="14"/>
                    <a:pt x="82" y="14"/>
                  </a:cubicBezTo>
                  <a:cubicBezTo>
                    <a:pt x="37" y="14"/>
                    <a:pt x="0" y="51"/>
                    <a:pt x="0" y="96"/>
                  </a:cubicBezTo>
                  <a:cubicBezTo>
                    <a:pt x="0" y="141"/>
                    <a:pt x="37" y="177"/>
                    <a:pt x="82" y="177"/>
                  </a:cubicBezTo>
                  <a:cubicBezTo>
                    <a:pt x="127" y="177"/>
                    <a:pt x="163" y="141"/>
                    <a:pt x="163" y="96"/>
                  </a:cubicBezTo>
                  <a:cubicBezTo>
                    <a:pt x="163" y="79"/>
                    <a:pt x="158" y="64"/>
                    <a:pt x="150" y="51"/>
                  </a:cubicBezTo>
                  <a:cubicBezTo>
                    <a:pt x="160" y="42"/>
                    <a:pt x="171" y="31"/>
                    <a:pt x="183" y="20"/>
                  </a:cubicBezTo>
                  <a:close/>
                  <a:moveTo>
                    <a:pt x="143" y="96"/>
                  </a:moveTo>
                  <a:cubicBezTo>
                    <a:pt x="143" y="130"/>
                    <a:pt x="116" y="157"/>
                    <a:pt x="82" y="157"/>
                  </a:cubicBezTo>
                  <a:cubicBezTo>
                    <a:pt x="48" y="157"/>
                    <a:pt x="20" y="130"/>
                    <a:pt x="20" y="96"/>
                  </a:cubicBezTo>
                  <a:cubicBezTo>
                    <a:pt x="20" y="62"/>
                    <a:pt x="48" y="34"/>
                    <a:pt x="82" y="34"/>
                  </a:cubicBezTo>
                  <a:cubicBezTo>
                    <a:pt x="96" y="34"/>
                    <a:pt x="109" y="39"/>
                    <a:pt x="119" y="47"/>
                  </a:cubicBezTo>
                  <a:cubicBezTo>
                    <a:pt x="103" y="64"/>
                    <a:pt x="93" y="79"/>
                    <a:pt x="86" y="89"/>
                  </a:cubicBezTo>
                  <a:cubicBezTo>
                    <a:pt x="73" y="75"/>
                    <a:pt x="57" y="59"/>
                    <a:pt x="56" y="58"/>
                  </a:cubicBezTo>
                  <a:cubicBezTo>
                    <a:pt x="37" y="77"/>
                    <a:pt x="37" y="77"/>
                    <a:pt x="37" y="77"/>
                  </a:cubicBezTo>
                  <a:cubicBezTo>
                    <a:pt x="46" y="85"/>
                    <a:pt x="69" y="108"/>
                    <a:pt x="76" y="120"/>
                  </a:cubicBezTo>
                  <a:cubicBezTo>
                    <a:pt x="89" y="139"/>
                    <a:pt x="89" y="139"/>
                    <a:pt x="89" y="139"/>
                  </a:cubicBezTo>
                  <a:cubicBezTo>
                    <a:pt x="99" y="118"/>
                    <a:pt x="99" y="118"/>
                    <a:pt x="99" y="118"/>
                  </a:cubicBezTo>
                  <a:cubicBezTo>
                    <a:pt x="99" y="118"/>
                    <a:pt x="109" y="97"/>
                    <a:pt x="136" y="67"/>
                  </a:cubicBezTo>
                  <a:cubicBezTo>
                    <a:pt x="141" y="75"/>
                    <a:pt x="143" y="85"/>
                    <a:pt x="143" y="96"/>
                  </a:cubicBezTo>
                  <a:close/>
                </a:path>
              </a:pathLst>
            </a:custGeom>
            <a:grpFill/>
            <a:ln>
              <a:noFill/>
            </a:ln>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grpSp>
      <p:grpSp>
        <p:nvGrpSpPr>
          <p:cNvPr id="140" name="Group 139"/>
          <p:cNvGrpSpPr/>
          <p:nvPr/>
        </p:nvGrpSpPr>
        <p:grpSpPr>
          <a:xfrm>
            <a:off x="5353241" y="4559226"/>
            <a:ext cx="841993" cy="501255"/>
            <a:chOff x="13381038" y="5965825"/>
            <a:chExt cx="5718176" cy="3602038"/>
          </a:xfrm>
          <a:solidFill>
            <a:schemeClr val="tx2"/>
          </a:solidFill>
        </p:grpSpPr>
        <p:sp>
          <p:nvSpPr>
            <p:cNvPr id="155" name="Freeform 154"/>
            <p:cNvSpPr>
              <a:spLocks noEditPoints="1"/>
            </p:cNvSpPr>
            <p:nvPr/>
          </p:nvSpPr>
          <p:spPr bwMode="auto">
            <a:xfrm>
              <a:off x="13381038" y="6529388"/>
              <a:ext cx="1277938" cy="3027363"/>
            </a:xfrm>
            <a:custGeom>
              <a:avLst/>
              <a:gdLst>
                <a:gd name="T0" fmla="*/ 178 w 805"/>
                <a:gd name="T1" fmla="*/ 1345 h 1907"/>
                <a:gd name="T2" fmla="*/ 178 w 805"/>
                <a:gd name="T3" fmla="*/ 1523 h 1907"/>
                <a:gd name="T4" fmla="*/ 348 w 805"/>
                <a:gd name="T5" fmla="*/ 1523 h 1907"/>
                <a:gd name="T6" fmla="*/ 348 w 805"/>
                <a:gd name="T7" fmla="*/ 1345 h 1907"/>
                <a:gd name="T8" fmla="*/ 178 w 805"/>
                <a:gd name="T9" fmla="*/ 1345 h 1907"/>
                <a:gd name="T10" fmla="*/ 178 w 805"/>
                <a:gd name="T11" fmla="*/ 1345 h 1907"/>
                <a:gd name="T12" fmla="*/ 178 w 805"/>
                <a:gd name="T13" fmla="*/ 1120 h 1907"/>
                <a:gd name="T14" fmla="*/ 178 w 805"/>
                <a:gd name="T15" fmla="*/ 1298 h 1907"/>
                <a:gd name="T16" fmla="*/ 348 w 805"/>
                <a:gd name="T17" fmla="*/ 1298 h 1907"/>
                <a:gd name="T18" fmla="*/ 348 w 805"/>
                <a:gd name="T19" fmla="*/ 1120 h 1907"/>
                <a:gd name="T20" fmla="*/ 178 w 805"/>
                <a:gd name="T21" fmla="*/ 1120 h 1907"/>
                <a:gd name="T22" fmla="*/ 178 w 805"/>
                <a:gd name="T23" fmla="*/ 1120 h 1907"/>
                <a:gd name="T24" fmla="*/ 178 w 805"/>
                <a:gd name="T25" fmla="*/ 881 h 1907"/>
                <a:gd name="T26" fmla="*/ 178 w 805"/>
                <a:gd name="T27" fmla="*/ 1059 h 1907"/>
                <a:gd name="T28" fmla="*/ 348 w 805"/>
                <a:gd name="T29" fmla="*/ 1059 h 1907"/>
                <a:gd name="T30" fmla="*/ 348 w 805"/>
                <a:gd name="T31" fmla="*/ 881 h 1907"/>
                <a:gd name="T32" fmla="*/ 178 w 805"/>
                <a:gd name="T33" fmla="*/ 881 h 1907"/>
                <a:gd name="T34" fmla="*/ 178 w 805"/>
                <a:gd name="T35" fmla="*/ 881 h 1907"/>
                <a:gd name="T36" fmla="*/ 178 w 805"/>
                <a:gd name="T37" fmla="*/ 630 h 1907"/>
                <a:gd name="T38" fmla="*/ 178 w 805"/>
                <a:gd name="T39" fmla="*/ 808 h 1907"/>
                <a:gd name="T40" fmla="*/ 348 w 805"/>
                <a:gd name="T41" fmla="*/ 808 h 1907"/>
                <a:gd name="T42" fmla="*/ 348 w 805"/>
                <a:gd name="T43" fmla="*/ 630 h 1907"/>
                <a:gd name="T44" fmla="*/ 178 w 805"/>
                <a:gd name="T45" fmla="*/ 630 h 1907"/>
                <a:gd name="T46" fmla="*/ 178 w 805"/>
                <a:gd name="T47" fmla="*/ 630 h 1907"/>
                <a:gd name="T48" fmla="*/ 455 w 805"/>
                <a:gd name="T49" fmla="*/ 384 h 1907"/>
                <a:gd name="T50" fmla="*/ 455 w 805"/>
                <a:gd name="T51" fmla="*/ 564 h 1907"/>
                <a:gd name="T52" fmla="*/ 627 w 805"/>
                <a:gd name="T53" fmla="*/ 564 h 1907"/>
                <a:gd name="T54" fmla="*/ 627 w 805"/>
                <a:gd name="T55" fmla="*/ 384 h 1907"/>
                <a:gd name="T56" fmla="*/ 455 w 805"/>
                <a:gd name="T57" fmla="*/ 384 h 1907"/>
                <a:gd name="T58" fmla="*/ 455 w 805"/>
                <a:gd name="T59" fmla="*/ 384 h 1907"/>
                <a:gd name="T60" fmla="*/ 178 w 805"/>
                <a:gd name="T61" fmla="*/ 384 h 1907"/>
                <a:gd name="T62" fmla="*/ 178 w 805"/>
                <a:gd name="T63" fmla="*/ 564 h 1907"/>
                <a:gd name="T64" fmla="*/ 348 w 805"/>
                <a:gd name="T65" fmla="*/ 564 h 1907"/>
                <a:gd name="T66" fmla="*/ 348 w 805"/>
                <a:gd name="T67" fmla="*/ 384 h 1907"/>
                <a:gd name="T68" fmla="*/ 178 w 805"/>
                <a:gd name="T69" fmla="*/ 384 h 1907"/>
                <a:gd name="T70" fmla="*/ 178 w 805"/>
                <a:gd name="T71" fmla="*/ 384 h 1907"/>
                <a:gd name="T72" fmla="*/ 455 w 805"/>
                <a:gd name="T73" fmla="*/ 137 h 1907"/>
                <a:gd name="T74" fmla="*/ 455 w 805"/>
                <a:gd name="T75" fmla="*/ 315 h 1907"/>
                <a:gd name="T76" fmla="*/ 627 w 805"/>
                <a:gd name="T77" fmla="*/ 315 h 1907"/>
                <a:gd name="T78" fmla="*/ 627 w 805"/>
                <a:gd name="T79" fmla="*/ 137 h 1907"/>
                <a:gd name="T80" fmla="*/ 455 w 805"/>
                <a:gd name="T81" fmla="*/ 137 h 1907"/>
                <a:gd name="T82" fmla="*/ 455 w 805"/>
                <a:gd name="T83" fmla="*/ 137 h 1907"/>
                <a:gd name="T84" fmla="*/ 178 w 805"/>
                <a:gd name="T85" fmla="*/ 137 h 1907"/>
                <a:gd name="T86" fmla="*/ 178 w 805"/>
                <a:gd name="T87" fmla="*/ 315 h 1907"/>
                <a:gd name="T88" fmla="*/ 348 w 805"/>
                <a:gd name="T89" fmla="*/ 315 h 1907"/>
                <a:gd name="T90" fmla="*/ 348 w 805"/>
                <a:gd name="T91" fmla="*/ 137 h 1907"/>
                <a:gd name="T92" fmla="*/ 178 w 805"/>
                <a:gd name="T93" fmla="*/ 137 h 1907"/>
                <a:gd name="T94" fmla="*/ 178 w 805"/>
                <a:gd name="T95" fmla="*/ 137 h 1907"/>
                <a:gd name="T96" fmla="*/ 0 w 805"/>
                <a:gd name="T97" fmla="*/ 0 h 1907"/>
                <a:gd name="T98" fmla="*/ 805 w 805"/>
                <a:gd name="T99" fmla="*/ 0 h 1907"/>
                <a:gd name="T100" fmla="*/ 805 w 805"/>
                <a:gd name="T101" fmla="*/ 694 h 1907"/>
                <a:gd name="T102" fmla="*/ 426 w 805"/>
                <a:gd name="T103" fmla="*/ 694 h 1907"/>
                <a:gd name="T104" fmla="*/ 426 w 805"/>
                <a:gd name="T105" fmla="*/ 1907 h 1907"/>
                <a:gd name="T106" fmla="*/ 0 w 805"/>
                <a:gd name="T107" fmla="*/ 1907 h 1907"/>
                <a:gd name="T108" fmla="*/ 0 w 805"/>
                <a:gd name="T109" fmla="*/ 0 h 1907"/>
                <a:gd name="T110" fmla="*/ 0 w 805"/>
                <a:gd name="T11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5" h="1907">
                  <a:moveTo>
                    <a:pt x="178" y="1345"/>
                  </a:moveTo>
                  <a:lnTo>
                    <a:pt x="178" y="1523"/>
                  </a:lnTo>
                  <a:lnTo>
                    <a:pt x="348" y="1523"/>
                  </a:lnTo>
                  <a:lnTo>
                    <a:pt x="348" y="1345"/>
                  </a:lnTo>
                  <a:lnTo>
                    <a:pt x="178" y="1345"/>
                  </a:lnTo>
                  <a:lnTo>
                    <a:pt x="178" y="1345"/>
                  </a:lnTo>
                  <a:close/>
                  <a:moveTo>
                    <a:pt x="178" y="1120"/>
                  </a:moveTo>
                  <a:lnTo>
                    <a:pt x="178" y="1298"/>
                  </a:lnTo>
                  <a:lnTo>
                    <a:pt x="348" y="1298"/>
                  </a:lnTo>
                  <a:lnTo>
                    <a:pt x="348" y="1120"/>
                  </a:lnTo>
                  <a:lnTo>
                    <a:pt x="178" y="1120"/>
                  </a:lnTo>
                  <a:lnTo>
                    <a:pt x="178" y="1120"/>
                  </a:lnTo>
                  <a:close/>
                  <a:moveTo>
                    <a:pt x="178" y="881"/>
                  </a:moveTo>
                  <a:lnTo>
                    <a:pt x="178" y="1059"/>
                  </a:lnTo>
                  <a:lnTo>
                    <a:pt x="348" y="1059"/>
                  </a:lnTo>
                  <a:lnTo>
                    <a:pt x="348" y="881"/>
                  </a:lnTo>
                  <a:lnTo>
                    <a:pt x="178" y="881"/>
                  </a:lnTo>
                  <a:lnTo>
                    <a:pt x="178" y="881"/>
                  </a:lnTo>
                  <a:close/>
                  <a:moveTo>
                    <a:pt x="178" y="630"/>
                  </a:moveTo>
                  <a:lnTo>
                    <a:pt x="178" y="808"/>
                  </a:lnTo>
                  <a:lnTo>
                    <a:pt x="348" y="808"/>
                  </a:lnTo>
                  <a:lnTo>
                    <a:pt x="348" y="630"/>
                  </a:lnTo>
                  <a:lnTo>
                    <a:pt x="178" y="630"/>
                  </a:lnTo>
                  <a:lnTo>
                    <a:pt x="178" y="630"/>
                  </a:lnTo>
                  <a:close/>
                  <a:moveTo>
                    <a:pt x="455" y="384"/>
                  </a:moveTo>
                  <a:lnTo>
                    <a:pt x="455" y="564"/>
                  </a:lnTo>
                  <a:lnTo>
                    <a:pt x="627" y="564"/>
                  </a:lnTo>
                  <a:lnTo>
                    <a:pt x="627" y="384"/>
                  </a:lnTo>
                  <a:lnTo>
                    <a:pt x="455" y="384"/>
                  </a:lnTo>
                  <a:lnTo>
                    <a:pt x="455" y="384"/>
                  </a:lnTo>
                  <a:close/>
                  <a:moveTo>
                    <a:pt x="178" y="384"/>
                  </a:moveTo>
                  <a:lnTo>
                    <a:pt x="178" y="564"/>
                  </a:lnTo>
                  <a:lnTo>
                    <a:pt x="348" y="564"/>
                  </a:lnTo>
                  <a:lnTo>
                    <a:pt x="348" y="384"/>
                  </a:lnTo>
                  <a:lnTo>
                    <a:pt x="178" y="384"/>
                  </a:lnTo>
                  <a:lnTo>
                    <a:pt x="178" y="384"/>
                  </a:lnTo>
                  <a:close/>
                  <a:moveTo>
                    <a:pt x="455" y="137"/>
                  </a:moveTo>
                  <a:lnTo>
                    <a:pt x="455" y="315"/>
                  </a:lnTo>
                  <a:lnTo>
                    <a:pt x="627" y="315"/>
                  </a:lnTo>
                  <a:lnTo>
                    <a:pt x="627" y="137"/>
                  </a:lnTo>
                  <a:lnTo>
                    <a:pt x="455" y="137"/>
                  </a:lnTo>
                  <a:lnTo>
                    <a:pt x="455" y="137"/>
                  </a:lnTo>
                  <a:close/>
                  <a:moveTo>
                    <a:pt x="178" y="137"/>
                  </a:moveTo>
                  <a:lnTo>
                    <a:pt x="178" y="315"/>
                  </a:lnTo>
                  <a:lnTo>
                    <a:pt x="348" y="315"/>
                  </a:lnTo>
                  <a:lnTo>
                    <a:pt x="348" y="137"/>
                  </a:lnTo>
                  <a:lnTo>
                    <a:pt x="178" y="137"/>
                  </a:lnTo>
                  <a:lnTo>
                    <a:pt x="178" y="137"/>
                  </a:lnTo>
                  <a:close/>
                  <a:moveTo>
                    <a:pt x="0" y="0"/>
                  </a:moveTo>
                  <a:lnTo>
                    <a:pt x="805" y="0"/>
                  </a:lnTo>
                  <a:lnTo>
                    <a:pt x="805" y="694"/>
                  </a:lnTo>
                  <a:lnTo>
                    <a:pt x="426" y="694"/>
                  </a:lnTo>
                  <a:lnTo>
                    <a:pt x="426" y="1907"/>
                  </a:lnTo>
                  <a:lnTo>
                    <a:pt x="0" y="190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sp>
          <p:nvSpPr>
            <p:cNvPr id="160" name="Freeform 159"/>
            <p:cNvSpPr>
              <a:spLocks/>
            </p:cNvSpPr>
            <p:nvPr/>
          </p:nvSpPr>
          <p:spPr bwMode="auto">
            <a:xfrm>
              <a:off x="16198851" y="7683500"/>
              <a:ext cx="2900363" cy="1884363"/>
            </a:xfrm>
            <a:custGeom>
              <a:avLst/>
              <a:gdLst>
                <a:gd name="T0" fmla="*/ 768 w 772"/>
                <a:gd name="T1" fmla="*/ 328 h 501"/>
                <a:gd name="T2" fmla="*/ 756 w 772"/>
                <a:gd name="T3" fmla="*/ 292 h 501"/>
                <a:gd name="T4" fmla="*/ 737 w 772"/>
                <a:gd name="T5" fmla="*/ 260 h 501"/>
                <a:gd name="T6" fmla="*/ 712 w 772"/>
                <a:gd name="T7" fmla="*/ 232 h 501"/>
                <a:gd name="T8" fmla="*/ 682 w 772"/>
                <a:gd name="T9" fmla="*/ 210 h 501"/>
                <a:gd name="T10" fmla="*/ 668 w 772"/>
                <a:gd name="T11" fmla="*/ 202 h 501"/>
                <a:gd name="T12" fmla="*/ 666 w 772"/>
                <a:gd name="T13" fmla="*/ 184 h 501"/>
                <a:gd name="T14" fmla="*/ 662 w 772"/>
                <a:gd name="T15" fmla="*/ 165 h 501"/>
                <a:gd name="T16" fmla="*/ 656 w 772"/>
                <a:gd name="T17" fmla="*/ 149 h 501"/>
                <a:gd name="T18" fmla="*/ 647 w 772"/>
                <a:gd name="T19" fmla="*/ 133 h 501"/>
                <a:gd name="T20" fmla="*/ 637 w 772"/>
                <a:gd name="T21" fmla="*/ 120 h 501"/>
                <a:gd name="T22" fmla="*/ 624 w 772"/>
                <a:gd name="T23" fmla="*/ 107 h 501"/>
                <a:gd name="T24" fmla="*/ 611 w 772"/>
                <a:gd name="T25" fmla="*/ 97 h 501"/>
                <a:gd name="T26" fmla="*/ 595 w 772"/>
                <a:gd name="T27" fmla="*/ 89 h 501"/>
                <a:gd name="T28" fmla="*/ 579 w 772"/>
                <a:gd name="T29" fmla="*/ 83 h 501"/>
                <a:gd name="T30" fmla="*/ 562 w 772"/>
                <a:gd name="T31" fmla="*/ 80 h 501"/>
                <a:gd name="T32" fmla="*/ 540 w 772"/>
                <a:gd name="T33" fmla="*/ 80 h 501"/>
                <a:gd name="T34" fmla="*/ 514 w 772"/>
                <a:gd name="T35" fmla="*/ 86 h 501"/>
                <a:gd name="T36" fmla="*/ 490 w 772"/>
                <a:gd name="T37" fmla="*/ 97 h 501"/>
                <a:gd name="T38" fmla="*/ 468 w 772"/>
                <a:gd name="T39" fmla="*/ 80 h 501"/>
                <a:gd name="T40" fmla="*/ 441 w 772"/>
                <a:gd name="T41" fmla="*/ 52 h 501"/>
                <a:gd name="T42" fmla="*/ 411 w 772"/>
                <a:gd name="T43" fmla="*/ 28 h 501"/>
                <a:gd name="T44" fmla="*/ 376 w 772"/>
                <a:gd name="T45" fmla="*/ 12 h 501"/>
                <a:gd name="T46" fmla="*/ 338 w 772"/>
                <a:gd name="T47" fmla="*/ 3 h 501"/>
                <a:gd name="T48" fmla="*/ 301 w 772"/>
                <a:gd name="T49" fmla="*/ 1 h 501"/>
                <a:gd name="T50" fmla="*/ 271 w 772"/>
                <a:gd name="T51" fmla="*/ 5 h 501"/>
                <a:gd name="T52" fmla="*/ 243 w 772"/>
                <a:gd name="T53" fmla="*/ 13 h 501"/>
                <a:gd name="T54" fmla="*/ 216 w 772"/>
                <a:gd name="T55" fmla="*/ 26 h 501"/>
                <a:gd name="T56" fmla="*/ 209 w 772"/>
                <a:gd name="T57" fmla="*/ 92 h 501"/>
                <a:gd name="T58" fmla="*/ 0 w 772"/>
                <a:gd name="T59" fmla="*/ 355 h 501"/>
                <a:gd name="T60" fmla="*/ 0 w 772"/>
                <a:gd name="T61" fmla="*/ 376 h 501"/>
                <a:gd name="T62" fmla="*/ 2 w 772"/>
                <a:gd name="T63" fmla="*/ 398 h 501"/>
                <a:gd name="T64" fmla="*/ 9 w 772"/>
                <a:gd name="T65" fmla="*/ 418 h 501"/>
                <a:gd name="T66" fmla="*/ 18 w 772"/>
                <a:gd name="T67" fmla="*/ 436 h 501"/>
                <a:gd name="T68" fmla="*/ 29 w 772"/>
                <a:gd name="T69" fmla="*/ 452 h 501"/>
                <a:gd name="T70" fmla="*/ 44 w 772"/>
                <a:gd name="T71" fmla="*/ 466 h 501"/>
                <a:gd name="T72" fmla="*/ 60 w 772"/>
                <a:gd name="T73" fmla="*/ 478 h 501"/>
                <a:gd name="T74" fmla="*/ 79 w 772"/>
                <a:gd name="T75" fmla="*/ 487 h 501"/>
                <a:gd name="T76" fmla="*/ 99 w 772"/>
                <a:gd name="T77" fmla="*/ 495 h 501"/>
                <a:gd name="T78" fmla="*/ 121 w 772"/>
                <a:gd name="T79" fmla="*/ 499 h 501"/>
                <a:gd name="T80" fmla="*/ 143 w 772"/>
                <a:gd name="T81" fmla="*/ 501 h 501"/>
                <a:gd name="T82" fmla="*/ 633 w 772"/>
                <a:gd name="T83" fmla="*/ 499 h 501"/>
                <a:gd name="T84" fmla="*/ 677 w 772"/>
                <a:gd name="T85" fmla="*/ 489 h 501"/>
                <a:gd name="T86" fmla="*/ 698 w 772"/>
                <a:gd name="T87" fmla="*/ 480 h 501"/>
                <a:gd name="T88" fmla="*/ 716 w 772"/>
                <a:gd name="T89" fmla="*/ 471 h 501"/>
                <a:gd name="T90" fmla="*/ 732 w 772"/>
                <a:gd name="T91" fmla="*/ 459 h 501"/>
                <a:gd name="T92" fmla="*/ 746 w 772"/>
                <a:gd name="T93" fmla="*/ 445 h 501"/>
                <a:gd name="T94" fmla="*/ 757 w 772"/>
                <a:gd name="T95" fmla="*/ 428 h 501"/>
                <a:gd name="T96" fmla="*/ 765 w 772"/>
                <a:gd name="T97" fmla="*/ 410 h 501"/>
                <a:gd name="T98" fmla="*/ 770 w 772"/>
                <a:gd name="T99" fmla="*/ 389 h 501"/>
                <a:gd name="T100" fmla="*/ 772 w 772"/>
                <a:gd name="T101" fmla="*/ 36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2" h="501">
                  <a:moveTo>
                    <a:pt x="772" y="353"/>
                  </a:moveTo>
                  <a:cubicBezTo>
                    <a:pt x="770" y="340"/>
                    <a:pt x="770" y="340"/>
                    <a:pt x="770" y="340"/>
                  </a:cubicBezTo>
                  <a:cubicBezTo>
                    <a:pt x="768" y="328"/>
                    <a:pt x="768" y="328"/>
                    <a:pt x="768" y="328"/>
                  </a:cubicBezTo>
                  <a:cubicBezTo>
                    <a:pt x="765" y="316"/>
                    <a:pt x="765" y="316"/>
                    <a:pt x="765" y="316"/>
                  </a:cubicBezTo>
                  <a:cubicBezTo>
                    <a:pt x="761" y="304"/>
                    <a:pt x="761" y="304"/>
                    <a:pt x="761" y="304"/>
                  </a:cubicBezTo>
                  <a:cubicBezTo>
                    <a:pt x="756" y="292"/>
                    <a:pt x="756" y="292"/>
                    <a:pt x="756" y="292"/>
                  </a:cubicBezTo>
                  <a:cubicBezTo>
                    <a:pt x="750" y="281"/>
                    <a:pt x="750" y="281"/>
                    <a:pt x="750" y="281"/>
                  </a:cubicBezTo>
                  <a:cubicBezTo>
                    <a:pt x="744" y="270"/>
                    <a:pt x="744" y="270"/>
                    <a:pt x="744" y="270"/>
                  </a:cubicBezTo>
                  <a:cubicBezTo>
                    <a:pt x="737" y="260"/>
                    <a:pt x="737" y="260"/>
                    <a:pt x="737" y="260"/>
                  </a:cubicBezTo>
                  <a:cubicBezTo>
                    <a:pt x="729" y="249"/>
                    <a:pt x="729" y="249"/>
                    <a:pt x="729" y="249"/>
                  </a:cubicBezTo>
                  <a:cubicBezTo>
                    <a:pt x="721" y="240"/>
                    <a:pt x="721" y="240"/>
                    <a:pt x="721" y="240"/>
                  </a:cubicBezTo>
                  <a:cubicBezTo>
                    <a:pt x="712" y="232"/>
                    <a:pt x="712" y="232"/>
                    <a:pt x="712" y="232"/>
                  </a:cubicBezTo>
                  <a:cubicBezTo>
                    <a:pt x="702" y="223"/>
                    <a:pt x="702" y="223"/>
                    <a:pt x="702" y="223"/>
                  </a:cubicBezTo>
                  <a:cubicBezTo>
                    <a:pt x="692" y="216"/>
                    <a:pt x="692" y="216"/>
                    <a:pt x="692" y="216"/>
                  </a:cubicBezTo>
                  <a:cubicBezTo>
                    <a:pt x="682" y="210"/>
                    <a:pt x="682" y="210"/>
                    <a:pt x="682" y="210"/>
                  </a:cubicBezTo>
                  <a:cubicBezTo>
                    <a:pt x="671" y="204"/>
                    <a:pt x="671" y="204"/>
                    <a:pt x="671" y="204"/>
                  </a:cubicBezTo>
                  <a:cubicBezTo>
                    <a:pt x="669" y="203"/>
                    <a:pt x="669" y="203"/>
                    <a:pt x="669" y="203"/>
                  </a:cubicBezTo>
                  <a:cubicBezTo>
                    <a:pt x="668" y="202"/>
                    <a:pt x="668" y="202"/>
                    <a:pt x="668" y="202"/>
                  </a:cubicBezTo>
                  <a:cubicBezTo>
                    <a:pt x="668" y="196"/>
                    <a:pt x="668" y="196"/>
                    <a:pt x="668" y="196"/>
                  </a:cubicBezTo>
                  <a:cubicBezTo>
                    <a:pt x="668" y="190"/>
                    <a:pt x="668" y="190"/>
                    <a:pt x="668" y="190"/>
                  </a:cubicBezTo>
                  <a:cubicBezTo>
                    <a:pt x="666" y="184"/>
                    <a:pt x="666" y="184"/>
                    <a:pt x="666" y="184"/>
                  </a:cubicBezTo>
                  <a:cubicBezTo>
                    <a:pt x="666" y="177"/>
                    <a:pt x="666" y="177"/>
                    <a:pt x="666" y="177"/>
                  </a:cubicBezTo>
                  <a:cubicBezTo>
                    <a:pt x="664" y="172"/>
                    <a:pt x="664" y="172"/>
                    <a:pt x="664" y="172"/>
                  </a:cubicBezTo>
                  <a:cubicBezTo>
                    <a:pt x="662" y="165"/>
                    <a:pt x="662" y="165"/>
                    <a:pt x="662" y="165"/>
                  </a:cubicBezTo>
                  <a:cubicBezTo>
                    <a:pt x="661" y="160"/>
                    <a:pt x="661" y="160"/>
                    <a:pt x="661" y="160"/>
                  </a:cubicBezTo>
                  <a:cubicBezTo>
                    <a:pt x="658" y="154"/>
                    <a:pt x="658" y="154"/>
                    <a:pt x="658" y="154"/>
                  </a:cubicBezTo>
                  <a:cubicBezTo>
                    <a:pt x="656" y="149"/>
                    <a:pt x="656" y="149"/>
                    <a:pt x="656" y="149"/>
                  </a:cubicBezTo>
                  <a:cubicBezTo>
                    <a:pt x="653" y="144"/>
                    <a:pt x="653" y="144"/>
                    <a:pt x="653" y="144"/>
                  </a:cubicBezTo>
                  <a:cubicBezTo>
                    <a:pt x="651" y="138"/>
                    <a:pt x="651" y="138"/>
                    <a:pt x="651" y="138"/>
                  </a:cubicBezTo>
                  <a:cubicBezTo>
                    <a:pt x="647" y="133"/>
                    <a:pt x="647" y="133"/>
                    <a:pt x="647" y="133"/>
                  </a:cubicBezTo>
                  <a:cubicBezTo>
                    <a:pt x="644" y="129"/>
                    <a:pt x="644" y="129"/>
                    <a:pt x="644" y="129"/>
                  </a:cubicBezTo>
                  <a:cubicBezTo>
                    <a:pt x="640" y="124"/>
                    <a:pt x="640" y="124"/>
                    <a:pt x="640" y="124"/>
                  </a:cubicBezTo>
                  <a:cubicBezTo>
                    <a:pt x="637" y="120"/>
                    <a:pt x="637" y="120"/>
                    <a:pt x="637" y="120"/>
                  </a:cubicBezTo>
                  <a:cubicBezTo>
                    <a:pt x="633" y="115"/>
                    <a:pt x="633" y="115"/>
                    <a:pt x="633" y="115"/>
                  </a:cubicBezTo>
                  <a:cubicBezTo>
                    <a:pt x="629" y="111"/>
                    <a:pt x="629" y="111"/>
                    <a:pt x="629" y="111"/>
                  </a:cubicBezTo>
                  <a:cubicBezTo>
                    <a:pt x="624" y="107"/>
                    <a:pt x="624" y="107"/>
                    <a:pt x="624" y="107"/>
                  </a:cubicBezTo>
                  <a:cubicBezTo>
                    <a:pt x="620" y="104"/>
                    <a:pt x="620" y="104"/>
                    <a:pt x="620" y="104"/>
                  </a:cubicBezTo>
                  <a:cubicBezTo>
                    <a:pt x="615" y="100"/>
                    <a:pt x="615" y="100"/>
                    <a:pt x="615" y="100"/>
                  </a:cubicBezTo>
                  <a:cubicBezTo>
                    <a:pt x="611" y="97"/>
                    <a:pt x="611" y="97"/>
                    <a:pt x="611" y="97"/>
                  </a:cubicBezTo>
                  <a:cubicBezTo>
                    <a:pt x="606" y="94"/>
                    <a:pt x="606" y="94"/>
                    <a:pt x="606" y="94"/>
                  </a:cubicBezTo>
                  <a:cubicBezTo>
                    <a:pt x="601" y="92"/>
                    <a:pt x="601" y="92"/>
                    <a:pt x="601" y="92"/>
                  </a:cubicBezTo>
                  <a:cubicBezTo>
                    <a:pt x="595" y="89"/>
                    <a:pt x="595" y="89"/>
                    <a:pt x="595" y="89"/>
                  </a:cubicBezTo>
                  <a:cubicBezTo>
                    <a:pt x="590" y="87"/>
                    <a:pt x="590" y="87"/>
                    <a:pt x="590" y="87"/>
                  </a:cubicBezTo>
                  <a:cubicBezTo>
                    <a:pt x="584" y="85"/>
                    <a:pt x="584" y="85"/>
                    <a:pt x="584" y="85"/>
                  </a:cubicBezTo>
                  <a:cubicBezTo>
                    <a:pt x="579" y="83"/>
                    <a:pt x="579" y="83"/>
                    <a:pt x="579" y="83"/>
                  </a:cubicBezTo>
                  <a:cubicBezTo>
                    <a:pt x="573" y="82"/>
                    <a:pt x="573" y="82"/>
                    <a:pt x="573" y="82"/>
                  </a:cubicBezTo>
                  <a:cubicBezTo>
                    <a:pt x="568" y="81"/>
                    <a:pt x="568" y="81"/>
                    <a:pt x="568" y="81"/>
                  </a:cubicBezTo>
                  <a:cubicBezTo>
                    <a:pt x="562" y="80"/>
                    <a:pt x="562" y="80"/>
                    <a:pt x="562" y="80"/>
                  </a:cubicBezTo>
                  <a:cubicBezTo>
                    <a:pt x="556" y="80"/>
                    <a:pt x="556" y="80"/>
                    <a:pt x="556" y="80"/>
                  </a:cubicBezTo>
                  <a:cubicBezTo>
                    <a:pt x="550" y="80"/>
                    <a:pt x="550" y="80"/>
                    <a:pt x="550" y="80"/>
                  </a:cubicBezTo>
                  <a:cubicBezTo>
                    <a:pt x="540" y="80"/>
                    <a:pt x="540" y="80"/>
                    <a:pt x="540" y="80"/>
                  </a:cubicBezTo>
                  <a:cubicBezTo>
                    <a:pt x="531" y="81"/>
                    <a:pt x="531" y="81"/>
                    <a:pt x="531" y="81"/>
                  </a:cubicBezTo>
                  <a:cubicBezTo>
                    <a:pt x="522" y="83"/>
                    <a:pt x="522" y="83"/>
                    <a:pt x="522" y="83"/>
                  </a:cubicBezTo>
                  <a:cubicBezTo>
                    <a:pt x="514" y="86"/>
                    <a:pt x="514" y="86"/>
                    <a:pt x="514" y="86"/>
                  </a:cubicBezTo>
                  <a:cubicBezTo>
                    <a:pt x="505" y="89"/>
                    <a:pt x="505" y="89"/>
                    <a:pt x="505" y="89"/>
                  </a:cubicBezTo>
                  <a:cubicBezTo>
                    <a:pt x="497" y="92"/>
                    <a:pt x="497" y="92"/>
                    <a:pt x="497" y="92"/>
                  </a:cubicBezTo>
                  <a:cubicBezTo>
                    <a:pt x="490" y="97"/>
                    <a:pt x="490" y="97"/>
                    <a:pt x="490" y="97"/>
                  </a:cubicBezTo>
                  <a:cubicBezTo>
                    <a:pt x="482" y="102"/>
                    <a:pt x="482" y="102"/>
                    <a:pt x="482" y="102"/>
                  </a:cubicBezTo>
                  <a:cubicBezTo>
                    <a:pt x="475" y="91"/>
                    <a:pt x="475" y="91"/>
                    <a:pt x="475" y="91"/>
                  </a:cubicBezTo>
                  <a:cubicBezTo>
                    <a:pt x="468" y="80"/>
                    <a:pt x="468" y="80"/>
                    <a:pt x="468" y="80"/>
                  </a:cubicBezTo>
                  <a:cubicBezTo>
                    <a:pt x="459" y="70"/>
                    <a:pt x="459" y="70"/>
                    <a:pt x="459" y="70"/>
                  </a:cubicBezTo>
                  <a:cubicBezTo>
                    <a:pt x="451" y="61"/>
                    <a:pt x="451" y="61"/>
                    <a:pt x="451" y="61"/>
                  </a:cubicBezTo>
                  <a:cubicBezTo>
                    <a:pt x="441" y="52"/>
                    <a:pt x="441" y="52"/>
                    <a:pt x="441" y="52"/>
                  </a:cubicBezTo>
                  <a:cubicBezTo>
                    <a:pt x="432" y="43"/>
                    <a:pt x="432" y="43"/>
                    <a:pt x="432" y="43"/>
                  </a:cubicBezTo>
                  <a:cubicBezTo>
                    <a:pt x="421" y="36"/>
                    <a:pt x="421" y="36"/>
                    <a:pt x="421" y="36"/>
                  </a:cubicBezTo>
                  <a:cubicBezTo>
                    <a:pt x="411" y="28"/>
                    <a:pt x="411" y="28"/>
                    <a:pt x="411" y="28"/>
                  </a:cubicBezTo>
                  <a:cubicBezTo>
                    <a:pt x="399" y="22"/>
                    <a:pt x="399" y="22"/>
                    <a:pt x="399" y="22"/>
                  </a:cubicBezTo>
                  <a:cubicBezTo>
                    <a:pt x="388" y="17"/>
                    <a:pt x="388" y="17"/>
                    <a:pt x="388" y="17"/>
                  </a:cubicBezTo>
                  <a:cubicBezTo>
                    <a:pt x="376" y="12"/>
                    <a:pt x="376" y="12"/>
                    <a:pt x="376" y="12"/>
                  </a:cubicBezTo>
                  <a:cubicBezTo>
                    <a:pt x="364" y="8"/>
                    <a:pt x="364" y="8"/>
                    <a:pt x="364" y="8"/>
                  </a:cubicBezTo>
                  <a:cubicBezTo>
                    <a:pt x="351" y="5"/>
                    <a:pt x="351" y="5"/>
                    <a:pt x="351" y="5"/>
                  </a:cubicBezTo>
                  <a:cubicBezTo>
                    <a:pt x="338" y="3"/>
                    <a:pt x="338" y="3"/>
                    <a:pt x="338" y="3"/>
                  </a:cubicBezTo>
                  <a:cubicBezTo>
                    <a:pt x="325" y="1"/>
                    <a:pt x="325" y="1"/>
                    <a:pt x="325" y="1"/>
                  </a:cubicBezTo>
                  <a:cubicBezTo>
                    <a:pt x="311" y="0"/>
                    <a:pt x="311" y="0"/>
                    <a:pt x="311" y="0"/>
                  </a:cubicBezTo>
                  <a:cubicBezTo>
                    <a:pt x="301" y="1"/>
                    <a:pt x="301" y="1"/>
                    <a:pt x="301" y="1"/>
                  </a:cubicBezTo>
                  <a:cubicBezTo>
                    <a:pt x="291" y="2"/>
                    <a:pt x="291" y="2"/>
                    <a:pt x="291" y="2"/>
                  </a:cubicBezTo>
                  <a:cubicBezTo>
                    <a:pt x="281" y="3"/>
                    <a:pt x="281" y="3"/>
                    <a:pt x="281" y="3"/>
                  </a:cubicBezTo>
                  <a:cubicBezTo>
                    <a:pt x="271" y="5"/>
                    <a:pt x="271" y="5"/>
                    <a:pt x="271" y="5"/>
                  </a:cubicBezTo>
                  <a:cubicBezTo>
                    <a:pt x="262" y="7"/>
                    <a:pt x="262" y="7"/>
                    <a:pt x="262" y="7"/>
                  </a:cubicBezTo>
                  <a:cubicBezTo>
                    <a:pt x="252" y="10"/>
                    <a:pt x="252" y="10"/>
                    <a:pt x="252" y="10"/>
                  </a:cubicBezTo>
                  <a:cubicBezTo>
                    <a:pt x="243" y="13"/>
                    <a:pt x="243" y="13"/>
                    <a:pt x="243" y="13"/>
                  </a:cubicBezTo>
                  <a:cubicBezTo>
                    <a:pt x="234" y="17"/>
                    <a:pt x="234" y="17"/>
                    <a:pt x="234" y="17"/>
                  </a:cubicBezTo>
                  <a:cubicBezTo>
                    <a:pt x="225" y="21"/>
                    <a:pt x="225" y="21"/>
                    <a:pt x="225" y="21"/>
                  </a:cubicBezTo>
                  <a:cubicBezTo>
                    <a:pt x="216" y="26"/>
                    <a:pt x="216" y="26"/>
                    <a:pt x="216" y="26"/>
                  </a:cubicBezTo>
                  <a:cubicBezTo>
                    <a:pt x="208" y="31"/>
                    <a:pt x="208" y="31"/>
                    <a:pt x="208" y="31"/>
                  </a:cubicBezTo>
                  <a:cubicBezTo>
                    <a:pt x="202" y="35"/>
                    <a:pt x="202" y="35"/>
                    <a:pt x="202" y="35"/>
                  </a:cubicBezTo>
                  <a:cubicBezTo>
                    <a:pt x="206" y="54"/>
                    <a:pt x="209" y="73"/>
                    <a:pt x="209" y="92"/>
                  </a:cubicBezTo>
                  <a:cubicBezTo>
                    <a:pt x="209" y="218"/>
                    <a:pt x="119" y="323"/>
                    <a:pt x="1" y="348"/>
                  </a:cubicBezTo>
                  <a:cubicBezTo>
                    <a:pt x="1" y="349"/>
                    <a:pt x="1" y="349"/>
                    <a:pt x="1" y="349"/>
                  </a:cubicBezTo>
                  <a:cubicBezTo>
                    <a:pt x="0" y="355"/>
                    <a:pt x="0" y="355"/>
                    <a:pt x="0" y="355"/>
                  </a:cubicBezTo>
                  <a:cubicBezTo>
                    <a:pt x="0" y="362"/>
                    <a:pt x="0" y="362"/>
                    <a:pt x="0" y="362"/>
                  </a:cubicBezTo>
                  <a:cubicBezTo>
                    <a:pt x="0" y="368"/>
                    <a:pt x="0" y="368"/>
                    <a:pt x="0" y="368"/>
                  </a:cubicBezTo>
                  <a:cubicBezTo>
                    <a:pt x="0" y="376"/>
                    <a:pt x="0" y="376"/>
                    <a:pt x="0" y="376"/>
                  </a:cubicBezTo>
                  <a:cubicBezTo>
                    <a:pt x="0" y="383"/>
                    <a:pt x="0" y="383"/>
                    <a:pt x="0" y="383"/>
                  </a:cubicBezTo>
                  <a:cubicBezTo>
                    <a:pt x="1" y="391"/>
                    <a:pt x="1" y="391"/>
                    <a:pt x="1" y="391"/>
                  </a:cubicBezTo>
                  <a:cubicBezTo>
                    <a:pt x="2" y="398"/>
                    <a:pt x="2" y="398"/>
                    <a:pt x="2" y="398"/>
                  </a:cubicBezTo>
                  <a:cubicBezTo>
                    <a:pt x="4" y="404"/>
                    <a:pt x="4" y="404"/>
                    <a:pt x="4" y="404"/>
                  </a:cubicBezTo>
                  <a:cubicBezTo>
                    <a:pt x="6" y="411"/>
                    <a:pt x="6" y="411"/>
                    <a:pt x="6" y="411"/>
                  </a:cubicBezTo>
                  <a:cubicBezTo>
                    <a:pt x="9" y="418"/>
                    <a:pt x="9" y="418"/>
                    <a:pt x="9" y="418"/>
                  </a:cubicBezTo>
                  <a:cubicBezTo>
                    <a:pt x="11" y="424"/>
                    <a:pt x="11" y="424"/>
                    <a:pt x="11" y="424"/>
                  </a:cubicBezTo>
                  <a:cubicBezTo>
                    <a:pt x="14" y="430"/>
                    <a:pt x="14" y="430"/>
                    <a:pt x="14" y="430"/>
                  </a:cubicBezTo>
                  <a:cubicBezTo>
                    <a:pt x="18" y="436"/>
                    <a:pt x="18" y="436"/>
                    <a:pt x="18" y="436"/>
                  </a:cubicBezTo>
                  <a:cubicBezTo>
                    <a:pt x="21" y="441"/>
                    <a:pt x="21" y="441"/>
                    <a:pt x="21" y="441"/>
                  </a:cubicBezTo>
                  <a:cubicBezTo>
                    <a:pt x="25" y="447"/>
                    <a:pt x="25" y="447"/>
                    <a:pt x="25" y="447"/>
                  </a:cubicBezTo>
                  <a:cubicBezTo>
                    <a:pt x="29" y="452"/>
                    <a:pt x="29" y="452"/>
                    <a:pt x="29" y="452"/>
                  </a:cubicBezTo>
                  <a:cubicBezTo>
                    <a:pt x="34" y="457"/>
                    <a:pt x="34" y="457"/>
                    <a:pt x="34" y="457"/>
                  </a:cubicBezTo>
                  <a:cubicBezTo>
                    <a:pt x="39" y="462"/>
                    <a:pt x="39" y="462"/>
                    <a:pt x="39" y="462"/>
                  </a:cubicBezTo>
                  <a:cubicBezTo>
                    <a:pt x="44" y="466"/>
                    <a:pt x="44" y="466"/>
                    <a:pt x="44" y="466"/>
                  </a:cubicBezTo>
                  <a:cubicBezTo>
                    <a:pt x="49" y="470"/>
                    <a:pt x="49" y="470"/>
                    <a:pt x="49" y="470"/>
                  </a:cubicBezTo>
                  <a:cubicBezTo>
                    <a:pt x="55" y="474"/>
                    <a:pt x="55" y="474"/>
                    <a:pt x="55" y="474"/>
                  </a:cubicBezTo>
                  <a:cubicBezTo>
                    <a:pt x="60" y="478"/>
                    <a:pt x="60" y="478"/>
                    <a:pt x="60" y="478"/>
                  </a:cubicBezTo>
                  <a:cubicBezTo>
                    <a:pt x="66" y="481"/>
                    <a:pt x="66" y="481"/>
                    <a:pt x="66" y="481"/>
                  </a:cubicBezTo>
                  <a:cubicBezTo>
                    <a:pt x="73" y="484"/>
                    <a:pt x="73" y="484"/>
                    <a:pt x="73" y="484"/>
                  </a:cubicBezTo>
                  <a:cubicBezTo>
                    <a:pt x="79" y="487"/>
                    <a:pt x="79" y="487"/>
                    <a:pt x="79" y="487"/>
                  </a:cubicBezTo>
                  <a:cubicBezTo>
                    <a:pt x="85" y="490"/>
                    <a:pt x="85" y="490"/>
                    <a:pt x="85" y="490"/>
                  </a:cubicBezTo>
                  <a:cubicBezTo>
                    <a:pt x="92" y="492"/>
                    <a:pt x="92" y="492"/>
                    <a:pt x="92" y="492"/>
                  </a:cubicBezTo>
                  <a:cubicBezTo>
                    <a:pt x="99" y="495"/>
                    <a:pt x="99" y="495"/>
                    <a:pt x="99" y="495"/>
                  </a:cubicBezTo>
                  <a:cubicBezTo>
                    <a:pt x="106" y="496"/>
                    <a:pt x="106" y="496"/>
                    <a:pt x="106" y="496"/>
                  </a:cubicBezTo>
                  <a:cubicBezTo>
                    <a:pt x="113" y="498"/>
                    <a:pt x="113" y="498"/>
                    <a:pt x="113" y="498"/>
                  </a:cubicBezTo>
                  <a:cubicBezTo>
                    <a:pt x="121" y="499"/>
                    <a:pt x="121" y="499"/>
                    <a:pt x="121" y="499"/>
                  </a:cubicBezTo>
                  <a:cubicBezTo>
                    <a:pt x="128" y="500"/>
                    <a:pt x="128" y="500"/>
                    <a:pt x="128" y="500"/>
                  </a:cubicBezTo>
                  <a:cubicBezTo>
                    <a:pt x="136" y="501"/>
                    <a:pt x="136" y="501"/>
                    <a:pt x="136" y="501"/>
                  </a:cubicBezTo>
                  <a:cubicBezTo>
                    <a:pt x="143" y="501"/>
                    <a:pt x="143" y="501"/>
                    <a:pt x="143" y="501"/>
                  </a:cubicBezTo>
                  <a:cubicBezTo>
                    <a:pt x="151" y="501"/>
                    <a:pt x="151" y="501"/>
                    <a:pt x="151" y="501"/>
                  </a:cubicBezTo>
                  <a:cubicBezTo>
                    <a:pt x="616" y="501"/>
                    <a:pt x="616" y="501"/>
                    <a:pt x="616" y="501"/>
                  </a:cubicBezTo>
                  <a:cubicBezTo>
                    <a:pt x="633" y="499"/>
                    <a:pt x="633" y="499"/>
                    <a:pt x="633" y="499"/>
                  </a:cubicBezTo>
                  <a:cubicBezTo>
                    <a:pt x="648" y="496"/>
                    <a:pt x="648" y="496"/>
                    <a:pt x="648" y="496"/>
                  </a:cubicBezTo>
                  <a:cubicBezTo>
                    <a:pt x="663" y="493"/>
                    <a:pt x="663" y="493"/>
                    <a:pt x="663" y="493"/>
                  </a:cubicBezTo>
                  <a:cubicBezTo>
                    <a:pt x="677" y="489"/>
                    <a:pt x="677" y="489"/>
                    <a:pt x="677" y="489"/>
                  </a:cubicBezTo>
                  <a:cubicBezTo>
                    <a:pt x="684" y="486"/>
                    <a:pt x="684" y="486"/>
                    <a:pt x="684" y="486"/>
                  </a:cubicBezTo>
                  <a:cubicBezTo>
                    <a:pt x="691" y="483"/>
                    <a:pt x="691" y="483"/>
                    <a:pt x="691" y="483"/>
                  </a:cubicBezTo>
                  <a:cubicBezTo>
                    <a:pt x="698" y="480"/>
                    <a:pt x="698" y="480"/>
                    <a:pt x="698" y="480"/>
                  </a:cubicBezTo>
                  <a:cubicBezTo>
                    <a:pt x="704" y="477"/>
                    <a:pt x="704" y="477"/>
                    <a:pt x="704" y="477"/>
                  </a:cubicBezTo>
                  <a:cubicBezTo>
                    <a:pt x="710" y="474"/>
                    <a:pt x="710" y="474"/>
                    <a:pt x="710" y="474"/>
                  </a:cubicBezTo>
                  <a:cubicBezTo>
                    <a:pt x="716" y="471"/>
                    <a:pt x="716" y="471"/>
                    <a:pt x="716" y="471"/>
                  </a:cubicBezTo>
                  <a:cubicBezTo>
                    <a:pt x="722" y="467"/>
                    <a:pt x="722" y="467"/>
                    <a:pt x="722" y="467"/>
                  </a:cubicBezTo>
                  <a:cubicBezTo>
                    <a:pt x="727" y="463"/>
                    <a:pt x="727" y="463"/>
                    <a:pt x="727" y="463"/>
                  </a:cubicBezTo>
                  <a:cubicBezTo>
                    <a:pt x="732" y="459"/>
                    <a:pt x="732" y="459"/>
                    <a:pt x="732" y="459"/>
                  </a:cubicBezTo>
                  <a:cubicBezTo>
                    <a:pt x="737" y="454"/>
                    <a:pt x="737" y="454"/>
                    <a:pt x="737" y="454"/>
                  </a:cubicBezTo>
                  <a:cubicBezTo>
                    <a:pt x="741" y="450"/>
                    <a:pt x="741" y="450"/>
                    <a:pt x="741" y="450"/>
                  </a:cubicBezTo>
                  <a:cubicBezTo>
                    <a:pt x="746" y="445"/>
                    <a:pt x="746" y="445"/>
                    <a:pt x="746" y="445"/>
                  </a:cubicBezTo>
                  <a:cubicBezTo>
                    <a:pt x="750" y="440"/>
                    <a:pt x="750" y="440"/>
                    <a:pt x="750" y="440"/>
                  </a:cubicBezTo>
                  <a:cubicBezTo>
                    <a:pt x="754" y="434"/>
                    <a:pt x="754" y="434"/>
                    <a:pt x="754" y="434"/>
                  </a:cubicBezTo>
                  <a:cubicBezTo>
                    <a:pt x="757" y="428"/>
                    <a:pt x="757" y="428"/>
                    <a:pt x="757" y="428"/>
                  </a:cubicBezTo>
                  <a:cubicBezTo>
                    <a:pt x="760" y="422"/>
                    <a:pt x="760" y="422"/>
                    <a:pt x="760" y="422"/>
                  </a:cubicBezTo>
                  <a:cubicBezTo>
                    <a:pt x="763" y="416"/>
                    <a:pt x="763" y="416"/>
                    <a:pt x="763" y="416"/>
                  </a:cubicBezTo>
                  <a:cubicBezTo>
                    <a:pt x="765" y="410"/>
                    <a:pt x="765" y="410"/>
                    <a:pt x="765" y="410"/>
                  </a:cubicBezTo>
                  <a:cubicBezTo>
                    <a:pt x="767" y="404"/>
                    <a:pt x="767" y="404"/>
                    <a:pt x="767" y="404"/>
                  </a:cubicBezTo>
                  <a:cubicBezTo>
                    <a:pt x="769" y="397"/>
                    <a:pt x="769" y="397"/>
                    <a:pt x="769" y="397"/>
                  </a:cubicBezTo>
                  <a:cubicBezTo>
                    <a:pt x="770" y="389"/>
                    <a:pt x="770" y="389"/>
                    <a:pt x="770" y="389"/>
                  </a:cubicBezTo>
                  <a:cubicBezTo>
                    <a:pt x="771" y="382"/>
                    <a:pt x="771" y="382"/>
                    <a:pt x="771" y="382"/>
                  </a:cubicBezTo>
                  <a:cubicBezTo>
                    <a:pt x="772" y="374"/>
                    <a:pt x="772" y="374"/>
                    <a:pt x="772" y="374"/>
                  </a:cubicBezTo>
                  <a:cubicBezTo>
                    <a:pt x="772" y="366"/>
                    <a:pt x="772" y="366"/>
                    <a:pt x="772" y="366"/>
                  </a:cubicBezTo>
                  <a:lnTo>
                    <a:pt x="772" y="3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sp>
          <p:nvSpPr>
            <p:cNvPr id="161" name="Freeform 160"/>
            <p:cNvSpPr>
              <a:spLocks/>
            </p:cNvSpPr>
            <p:nvPr/>
          </p:nvSpPr>
          <p:spPr bwMode="auto">
            <a:xfrm>
              <a:off x="15643226" y="7675563"/>
              <a:ext cx="714375" cy="711200"/>
            </a:xfrm>
            <a:custGeom>
              <a:avLst/>
              <a:gdLst>
                <a:gd name="T0" fmla="*/ 0 w 450"/>
                <a:gd name="T1" fmla="*/ 173 h 448"/>
                <a:gd name="T2" fmla="*/ 175 w 450"/>
                <a:gd name="T3" fmla="*/ 173 h 448"/>
                <a:gd name="T4" fmla="*/ 175 w 450"/>
                <a:gd name="T5" fmla="*/ 0 h 448"/>
                <a:gd name="T6" fmla="*/ 277 w 450"/>
                <a:gd name="T7" fmla="*/ 0 h 448"/>
                <a:gd name="T8" fmla="*/ 277 w 450"/>
                <a:gd name="T9" fmla="*/ 173 h 448"/>
                <a:gd name="T10" fmla="*/ 450 w 450"/>
                <a:gd name="T11" fmla="*/ 173 h 448"/>
                <a:gd name="T12" fmla="*/ 450 w 450"/>
                <a:gd name="T13" fmla="*/ 275 h 448"/>
                <a:gd name="T14" fmla="*/ 277 w 450"/>
                <a:gd name="T15" fmla="*/ 275 h 448"/>
                <a:gd name="T16" fmla="*/ 277 w 450"/>
                <a:gd name="T17" fmla="*/ 448 h 448"/>
                <a:gd name="T18" fmla="*/ 175 w 450"/>
                <a:gd name="T19" fmla="*/ 448 h 448"/>
                <a:gd name="T20" fmla="*/ 175 w 450"/>
                <a:gd name="T21" fmla="*/ 275 h 448"/>
                <a:gd name="T22" fmla="*/ 0 w 450"/>
                <a:gd name="T23" fmla="*/ 275 h 448"/>
                <a:gd name="T24" fmla="*/ 0 w 450"/>
                <a:gd name="T25" fmla="*/ 173 h 448"/>
                <a:gd name="T26" fmla="*/ 0 w 450"/>
                <a:gd name="T27" fmla="*/ 173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448">
                  <a:moveTo>
                    <a:pt x="0" y="173"/>
                  </a:moveTo>
                  <a:lnTo>
                    <a:pt x="175" y="173"/>
                  </a:lnTo>
                  <a:lnTo>
                    <a:pt x="175" y="0"/>
                  </a:lnTo>
                  <a:lnTo>
                    <a:pt x="277" y="0"/>
                  </a:lnTo>
                  <a:lnTo>
                    <a:pt x="277" y="173"/>
                  </a:lnTo>
                  <a:lnTo>
                    <a:pt x="450" y="173"/>
                  </a:lnTo>
                  <a:lnTo>
                    <a:pt x="450" y="275"/>
                  </a:lnTo>
                  <a:lnTo>
                    <a:pt x="277" y="275"/>
                  </a:lnTo>
                  <a:lnTo>
                    <a:pt x="277" y="448"/>
                  </a:lnTo>
                  <a:lnTo>
                    <a:pt x="175" y="448"/>
                  </a:lnTo>
                  <a:lnTo>
                    <a:pt x="175" y="275"/>
                  </a:lnTo>
                  <a:lnTo>
                    <a:pt x="0" y="275"/>
                  </a:lnTo>
                  <a:lnTo>
                    <a:pt x="0" y="173"/>
                  </a:lnTo>
                  <a:lnTo>
                    <a:pt x="0"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sp>
          <p:nvSpPr>
            <p:cNvPr id="162" name="Freeform 161"/>
            <p:cNvSpPr>
              <a:spLocks noEditPoints="1"/>
            </p:cNvSpPr>
            <p:nvPr/>
          </p:nvSpPr>
          <p:spPr bwMode="auto">
            <a:xfrm>
              <a:off x="15181263" y="7213600"/>
              <a:ext cx="1638300" cy="1635125"/>
            </a:xfrm>
            <a:custGeom>
              <a:avLst/>
              <a:gdLst>
                <a:gd name="T0" fmla="*/ 218 w 436"/>
                <a:gd name="T1" fmla="*/ 0 h 435"/>
                <a:gd name="T2" fmla="*/ 0 w 436"/>
                <a:gd name="T3" fmla="*/ 217 h 435"/>
                <a:gd name="T4" fmla="*/ 218 w 436"/>
                <a:gd name="T5" fmla="*/ 435 h 435"/>
                <a:gd name="T6" fmla="*/ 436 w 436"/>
                <a:gd name="T7" fmla="*/ 217 h 435"/>
                <a:gd name="T8" fmla="*/ 218 w 436"/>
                <a:gd name="T9" fmla="*/ 0 h 435"/>
                <a:gd name="T10" fmla="*/ 218 w 436"/>
                <a:gd name="T11" fmla="*/ 394 h 435"/>
                <a:gd name="T12" fmla="*/ 41 w 436"/>
                <a:gd name="T13" fmla="*/ 217 h 435"/>
                <a:gd name="T14" fmla="*/ 218 w 436"/>
                <a:gd name="T15" fmla="*/ 41 h 435"/>
                <a:gd name="T16" fmla="*/ 395 w 436"/>
                <a:gd name="T17" fmla="*/ 217 h 435"/>
                <a:gd name="T18" fmla="*/ 218 w 436"/>
                <a:gd name="T19" fmla="*/ 39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5">
                  <a:moveTo>
                    <a:pt x="218" y="0"/>
                  </a:moveTo>
                  <a:cubicBezTo>
                    <a:pt x="98" y="0"/>
                    <a:pt x="0" y="97"/>
                    <a:pt x="0" y="217"/>
                  </a:cubicBezTo>
                  <a:cubicBezTo>
                    <a:pt x="0" y="338"/>
                    <a:pt x="98" y="435"/>
                    <a:pt x="218" y="435"/>
                  </a:cubicBezTo>
                  <a:cubicBezTo>
                    <a:pt x="339" y="435"/>
                    <a:pt x="436" y="338"/>
                    <a:pt x="436" y="217"/>
                  </a:cubicBezTo>
                  <a:cubicBezTo>
                    <a:pt x="436" y="97"/>
                    <a:pt x="339" y="0"/>
                    <a:pt x="218" y="0"/>
                  </a:cubicBezTo>
                  <a:close/>
                  <a:moveTo>
                    <a:pt x="218" y="394"/>
                  </a:moveTo>
                  <a:cubicBezTo>
                    <a:pt x="121" y="394"/>
                    <a:pt x="41" y="315"/>
                    <a:pt x="41" y="217"/>
                  </a:cubicBezTo>
                  <a:cubicBezTo>
                    <a:pt x="41" y="120"/>
                    <a:pt x="121" y="41"/>
                    <a:pt x="218" y="41"/>
                  </a:cubicBezTo>
                  <a:cubicBezTo>
                    <a:pt x="316" y="41"/>
                    <a:pt x="395" y="120"/>
                    <a:pt x="395" y="217"/>
                  </a:cubicBezTo>
                  <a:cubicBezTo>
                    <a:pt x="395" y="315"/>
                    <a:pt x="316" y="394"/>
                    <a:pt x="218"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sp>
          <p:nvSpPr>
            <p:cNvPr id="163" name="Freeform 162"/>
            <p:cNvSpPr>
              <a:spLocks/>
            </p:cNvSpPr>
            <p:nvPr/>
          </p:nvSpPr>
          <p:spPr bwMode="auto">
            <a:xfrm>
              <a:off x="14346238" y="5965825"/>
              <a:ext cx="1800225" cy="1382713"/>
            </a:xfrm>
            <a:custGeom>
              <a:avLst/>
              <a:gdLst>
                <a:gd name="T0" fmla="*/ 440 w 479"/>
                <a:gd name="T1" fmla="*/ 288 h 368"/>
                <a:gd name="T2" fmla="*/ 477 w 479"/>
                <a:gd name="T3" fmla="*/ 286 h 368"/>
                <a:gd name="T4" fmla="*/ 479 w 479"/>
                <a:gd name="T5" fmla="*/ 275 h 368"/>
                <a:gd name="T6" fmla="*/ 478 w 479"/>
                <a:gd name="T7" fmla="*/ 259 h 368"/>
                <a:gd name="T8" fmla="*/ 476 w 479"/>
                <a:gd name="T9" fmla="*/ 241 h 368"/>
                <a:gd name="T10" fmla="*/ 470 w 479"/>
                <a:gd name="T11" fmla="*/ 223 h 368"/>
                <a:gd name="T12" fmla="*/ 463 w 479"/>
                <a:gd name="T13" fmla="*/ 206 h 368"/>
                <a:gd name="T14" fmla="*/ 453 w 479"/>
                <a:gd name="T15" fmla="*/ 191 h 368"/>
                <a:gd name="T16" fmla="*/ 441 w 479"/>
                <a:gd name="T17" fmla="*/ 176 h 368"/>
                <a:gd name="T18" fmla="*/ 428 w 479"/>
                <a:gd name="T19" fmla="*/ 164 h 368"/>
                <a:gd name="T20" fmla="*/ 413 w 479"/>
                <a:gd name="T21" fmla="*/ 154 h 368"/>
                <a:gd name="T22" fmla="*/ 403 w 479"/>
                <a:gd name="T23" fmla="*/ 149 h 368"/>
                <a:gd name="T24" fmla="*/ 403 w 479"/>
                <a:gd name="T25" fmla="*/ 143 h 368"/>
                <a:gd name="T26" fmla="*/ 401 w 479"/>
                <a:gd name="T27" fmla="*/ 135 h 368"/>
                <a:gd name="T28" fmla="*/ 400 w 479"/>
                <a:gd name="T29" fmla="*/ 126 h 368"/>
                <a:gd name="T30" fmla="*/ 397 w 479"/>
                <a:gd name="T31" fmla="*/ 117 h 368"/>
                <a:gd name="T32" fmla="*/ 394 w 479"/>
                <a:gd name="T33" fmla="*/ 109 h 368"/>
                <a:gd name="T34" fmla="*/ 390 w 479"/>
                <a:gd name="T35" fmla="*/ 101 h 368"/>
                <a:gd name="T36" fmla="*/ 385 w 479"/>
                <a:gd name="T37" fmla="*/ 94 h 368"/>
                <a:gd name="T38" fmla="*/ 380 w 479"/>
                <a:gd name="T39" fmla="*/ 88 h 368"/>
                <a:gd name="T40" fmla="*/ 374 w 479"/>
                <a:gd name="T41" fmla="*/ 82 h 368"/>
                <a:gd name="T42" fmla="*/ 367 w 479"/>
                <a:gd name="T43" fmla="*/ 76 h 368"/>
                <a:gd name="T44" fmla="*/ 360 w 479"/>
                <a:gd name="T45" fmla="*/ 71 h 368"/>
                <a:gd name="T46" fmla="*/ 353 w 479"/>
                <a:gd name="T47" fmla="*/ 67 h 368"/>
                <a:gd name="T48" fmla="*/ 346 w 479"/>
                <a:gd name="T49" fmla="*/ 64 h 368"/>
                <a:gd name="T50" fmla="*/ 338 w 479"/>
                <a:gd name="T51" fmla="*/ 61 h 368"/>
                <a:gd name="T52" fmla="*/ 329 w 479"/>
                <a:gd name="T53" fmla="*/ 59 h 368"/>
                <a:gd name="T54" fmla="*/ 320 w 479"/>
                <a:gd name="T55" fmla="*/ 58 h 368"/>
                <a:gd name="T56" fmla="*/ 309 w 479"/>
                <a:gd name="T57" fmla="*/ 59 h 368"/>
                <a:gd name="T58" fmla="*/ 296 w 479"/>
                <a:gd name="T59" fmla="*/ 61 h 368"/>
                <a:gd name="T60" fmla="*/ 283 w 479"/>
                <a:gd name="T61" fmla="*/ 65 h 368"/>
                <a:gd name="T62" fmla="*/ 272 w 479"/>
                <a:gd name="T63" fmla="*/ 71 h 368"/>
                <a:gd name="T64" fmla="*/ 261 w 479"/>
                <a:gd name="T65" fmla="*/ 66 h 368"/>
                <a:gd name="T66" fmla="*/ 250 w 479"/>
                <a:gd name="T67" fmla="*/ 51 h 368"/>
                <a:gd name="T68" fmla="*/ 237 w 479"/>
                <a:gd name="T69" fmla="*/ 38 h 368"/>
                <a:gd name="T70" fmla="*/ 222 w 479"/>
                <a:gd name="T71" fmla="*/ 26 h 368"/>
                <a:gd name="T72" fmla="*/ 206 w 479"/>
                <a:gd name="T73" fmla="*/ 16 h 368"/>
                <a:gd name="T74" fmla="*/ 189 w 479"/>
                <a:gd name="T75" fmla="*/ 9 h 368"/>
                <a:gd name="T76" fmla="*/ 170 w 479"/>
                <a:gd name="T77" fmla="*/ 3 h 368"/>
                <a:gd name="T78" fmla="*/ 151 w 479"/>
                <a:gd name="T79" fmla="*/ 0 h 368"/>
                <a:gd name="T80" fmla="*/ 134 w 479"/>
                <a:gd name="T81" fmla="*/ 0 h 368"/>
                <a:gd name="T82" fmla="*/ 119 w 479"/>
                <a:gd name="T83" fmla="*/ 2 h 368"/>
                <a:gd name="T84" fmla="*/ 105 w 479"/>
                <a:gd name="T85" fmla="*/ 5 h 368"/>
                <a:gd name="T86" fmla="*/ 91 w 479"/>
                <a:gd name="T87" fmla="*/ 10 h 368"/>
                <a:gd name="T88" fmla="*/ 78 w 479"/>
                <a:gd name="T89" fmla="*/ 15 h 368"/>
                <a:gd name="T90" fmla="*/ 66 w 479"/>
                <a:gd name="T91" fmla="*/ 23 h 368"/>
                <a:gd name="T92" fmla="*/ 54 w 479"/>
                <a:gd name="T93" fmla="*/ 31 h 368"/>
                <a:gd name="T94" fmla="*/ 44 w 479"/>
                <a:gd name="T95" fmla="*/ 40 h 368"/>
                <a:gd name="T96" fmla="*/ 34 w 479"/>
                <a:gd name="T97" fmla="*/ 51 h 368"/>
                <a:gd name="T98" fmla="*/ 25 w 479"/>
                <a:gd name="T99" fmla="*/ 62 h 368"/>
                <a:gd name="T100" fmla="*/ 17 w 479"/>
                <a:gd name="T101" fmla="*/ 74 h 368"/>
                <a:gd name="T102" fmla="*/ 10 w 479"/>
                <a:gd name="T103" fmla="*/ 88 h 368"/>
                <a:gd name="T104" fmla="*/ 4 w 479"/>
                <a:gd name="T105" fmla="*/ 101 h 368"/>
                <a:gd name="T106" fmla="*/ 0 w 479"/>
                <a:gd name="T107" fmla="*/ 116 h 368"/>
                <a:gd name="T108" fmla="*/ 113 w 479"/>
                <a:gd name="T109" fmla="*/ 120 h 368"/>
                <a:gd name="T110" fmla="*/ 252 w 479"/>
                <a:gd name="T111"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9" h="368">
                  <a:moveTo>
                    <a:pt x="252" y="368"/>
                  </a:moveTo>
                  <a:cubicBezTo>
                    <a:pt x="300" y="319"/>
                    <a:pt x="366" y="288"/>
                    <a:pt x="440" y="288"/>
                  </a:cubicBezTo>
                  <a:cubicBezTo>
                    <a:pt x="453" y="288"/>
                    <a:pt x="465" y="289"/>
                    <a:pt x="476" y="291"/>
                  </a:cubicBezTo>
                  <a:cubicBezTo>
                    <a:pt x="477" y="286"/>
                    <a:pt x="477" y="286"/>
                    <a:pt x="477" y="286"/>
                  </a:cubicBezTo>
                  <a:cubicBezTo>
                    <a:pt x="478" y="280"/>
                    <a:pt x="478" y="280"/>
                    <a:pt x="478" y="280"/>
                  </a:cubicBezTo>
                  <a:cubicBezTo>
                    <a:pt x="479" y="275"/>
                    <a:pt x="479" y="275"/>
                    <a:pt x="479" y="275"/>
                  </a:cubicBezTo>
                  <a:cubicBezTo>
                    <a:pt x="479" y="269"/>
                    <a:pt x="479" y="269"/>
                    <a:pt x="479" y="269"/>
                  </a:cubicBezTo>
                  <a:cubicBezTo>
                    <a:pt x="478" y="259"/>
                    <a:pt x="478" y="259"/>
                    <a:pt x="478" y="259"/>
                  </a:cubicBezTo>
                  <a:cubicBezTo>
                    <a:pt x="477" y="250"/>
                    <a:pt x="477" y="250"/>
                    <a:pt x="477" y="250"/>
                  </a:cubicBezTo>
                  <a:cubicBezTo>
                    <a:pt x="476" y="241"/>
                    <a:pt x="476" y="241"/>
                    <a:pt x="476" y="241"/>
                  </a:cubicBezTo>
                  <a:cubicBezTo>
                    <a:pt x="473" y="232"/>
                    <a:pt x="473" y="232"/>
                    <a:pt x="473" y="232"/>
                  </a:cubicBezTo>
                  <a:cubicBezTo>
                    <a:pt x="470" y="223"/>
                    <a:pt x="470" y="223"/>
                    <a:pt x="470" y="223"/>
                  </a:cubicBezTo>
                  <a:cubicBezTo>
                    <a:pt x="467" y="215"/>
                    <a:pt x="467" y="215"/>
                    <a:pt x="467" y="215"/>
                  </a:cubicBezTo>
                  <a:cubicBezTo>
                    <a:pt x="463" y="206"/>
                    <a:pt x="463" y="206"/>
                    <a:pt x="463" y="206"/>
                  </a:cubicBezTo>
                  <a:cubicBezTo>
                    <a:pt x="458" y="198"/>
                    <a:pt x="458" y="198"/>
                    <a:pt x="458" y="198"/>
                  </a:cubicBezTo>
                  <a:cubicBezTo>
                    <a:pt x="453" y="191"/>
                    <a:pt x="453" y="191"/>
                    <a:pt x="453" y="191"/>
                  </a:cubicBezTo>
                  <a:cubicBezTo>
                    <a:pt x="447" y="183"/>
                    <a:pt x="447" y="183"/>
                    <a:pt x="447" y="183"/>
                  </a:cubicBezTo>
                  <a:cubicBezTo>
                    <a:pt x="441" y="176"/>
                    <a:pt x="441" y="176"/>
                    <a:pt x="441" y="176"/>
                  </a:cubicBezTo>
                  <a:cubicBezTo>
                    <a:pt x="435" y="170"/>
                    <a:pt x="435" y="170"/>
                    <a:pt x="435" y="170"/>
                  </a:cubicBezTo>
                  <a:cubicBezTo>
                    <a:pt x="428" y="164"/>
                    <a:pt x="428" y="164"/>
                    <a:pt x="428" y="164"/>
                  </a:cubicBezTo>
                  <a:cubicBezTo>
                    <a:pt x="420" y="159"/>
                    <a:pt x="420" y="159"/>
                    <a:pt x="420" y="159"/>
                  </a:cubicBezTo>
                  <a:cubicBezTo>
                    <a:pt x="413" y="154"/>
                    <a:pt x="413" y="154"/>
                    <a:pt x="413" y="154"/>
                  </a:cubicBezTo>
                  <a:cubicBezTo>
                    <a:pt x="405" y="150"/>
                    <a:pt x="405" y="150"/>
                    <a:pt x="405" y="150"/>
                  </a:cubicBezTo>
                  <a:cubicBezTo>
                    <a:pt x="403" y="149"/>
                    <a:pt x="403" y="149"/>
                    <a:pt x="403" y="149"/>
                  </a:cubicBezTo>
                  <a:cubicBezTo>
                    <a:pt x="403" y="148"/>
                    <a:pt x="403" y="148"/>
                    <a:pt x="403" y="148"/>
                  </a:cubicBezTo>
                  <a:cubicBezTo>
                    <a:pt x="403" y="143"/>
                    <a:pt x="403" y="143"/>
                    <a:pt x="403" y="143"/>
                  </a:cubicBezTo>
                  <a:cubicBezTo>
                    <a:pt x="402" y="139"/>
                    <a:pt x="402" y="139"/>
                    <a:pt x="402" y="139"/>
                  </a:cubicBezTo>
                  <a:cubicBezTo>
                    <a:pt x="401" y="135"/>
                    <a:pt x="401" y="135"/>
                    <a:pt x="401" y="135"/>
                  </a:cubicBezTo>
                  <a:cubicBezTo>
                    <a:pt x="401" y="130"/>
                    <a:pt x="401" y="130"/>
                    <a:pt x="401" y="130"/>
                  </a:cubicBezTo>
                  <a:cubicBezTo>
                    <a:pt x="400" y="126"/>
                    <a:pt x="400" y="126"/>
                    <a:pt x="400" y="126"/>
                  </a:cubicBezTo>
                  <a:cubicBezTo>
                    <a:pt x="398" y="121"/>
                    <a:pt x="398" y="121"/>
                    <a:pt x="398" y="121"/>
                  </a:cubicBezTo>
                  <a:cubicBezTo>
                    <a:pt x="397" y="117"/>
                    <a:pt x="397" y="117"/>
                    <a:pt x="397" y="117"/>
                  </a:cubicBezTo>
                  <a:cubicBezTo>
                    <a:pt x="395" y="113"/>
                    <a:pt x="395" y="113"/>
                    <a:pt x="395" y="113"/>
                  </a:cubicBezTo>
                  <a:cubicBezTo>
                    <a:pt x="394" y="109"/>
                    <a:pt x="394" y="109"/>
                    <a:pt x="394" y="109"/>
                  </a:cubicBezTo>
                  <a:cubicBezTo>
                    <a:pt x="392" y="105"/>
                    <a:pt x="392" y="105"/>
                    <a:pt x="392" y="105"/>
                  </a:cubicBezTo>
                  <a:cubicBezTo>
                    <a:pt x="390" y="101"/>
                    <a:pt x="390" y="101"/>
                    <a:pt x="390" y="101"/>
                  </a:cubicBezTo>
                  <a:cubicBezTo>
                    <a:pt x="387" y="98"/>
                    <a:pt x="387" y="98"/>
                    <a:pt x="387" y="98"/>
                  </a:cubicBezTo>
                  <a:cubicBezTo>
                    <a:pt x="385" y="94"/>
                    <a:pt x="385" y="94"/>
                    <a:pt x="385" y="94"/>
                  </a:cubicBezTo>
                  <a:cubicBezTo>
                    <a:pt x="382" y="91"/>
                    <a:pt x="382" y="91"/>
                    <a:pt x="382" y="91"/>
                  </a:cubicBezTo>
                  <a:cubicBezTo>
                    <a:pt x="380" y="88"/>
                    <a:pt x="380" y="88"/>
                    <a:pt x="380" y="88"/>
                  </a:cubicBezTo>
                  <a:cubicBezTo>
                    <a:pt x="377" y="84"/>
                    <a:pt x="377" y="84"/>
                    <a:pt x="377" y="84"/>
                  </a:cubicBezTo>
                  <a:cubicBezTo>
                    <a:pt x="374" y="82"/>
                    <a:pt x="374" y="82"/>
                    <a:pt x="374" y="82"/>
                  </a:cubicBezTo>
                  <a:cubicBezTo>
                    <a:pt x="371" y="79"/>
                    <a:pt x="371" y="79"/>
                    <a:pt x="371" y="79"/>
                  </a:cubicBezTo>
                  <a:cubicBezTo>
                    <a:pt x="367" y="76"/>
                    <a:pt x="367" y="76"/>
                    <a:pt x="367" y="76"/>
                  </a:cubicBezTo>
                  <a:cubicBezTo>
                    <a:pt x="364" y="73"/>
                    <a:pt x="364" y="73"/>
                    <a:pt x="364" y="73"/>
                  </a:cubicBezTo>
                  <a:cubicBezTo>
                    <a:pt x="360" y="71"/>
                    <a:pt x="360" y="71"/>
                    <a:pt x="360" y="71"/>
                  </a:cubicBezTo>
                  <a:cubicBezTo>
                    <a:pt x="357" y="69"/>
                    <a:pt x="357" y="69"/>
                    <a:pt x="357" y="69"/>
                  </a:cubicBezTo>
                  <a:cubicBezTo>
                    <a:pt x="353" y="67"/>
                    <a:pt x="353" y="67"/>
                    <a:pt x="353" y="67"/>
                  </a:cubicBezTo>
                  <a:cubicBezTo>
                    <a:pt x="349" y="65"/>
                    <a:pt x="349" y="65"/>
                    <a:pt x="349" y="65"/>
                  </a:cubicBezTo>
                  <a:cubicBezTo>
                    <a:pt x="346" y="64"/>
                    <a:pt x="346" y="64"/>
                    <a:pt x="346" y="64"/>
                  </a:cubicBezTo>
                  <a:cubicBezTo>
                    <a:pt x="341" y="62"/>
                    <a:pt x="341" y="62"/>
                    <a:pt x="341" y="62"/>
                  </a:cubicBezTo>
                  <a:cubicBezTo>
                    <a:pt x="338" y="61"/>
                    <a:pt x="338" y="61"/>
                    <a:pt x="338" y="61"/>
                  </a:cubicBezTo>
                  <a:cubicBezTo>
                    <a:pt x="333" y="60"/>
                    <a:pt x="333" y="60"/>
                    <a:pt x="333" y="60"/>
                  </a:cubicBezTo>
                  <a:cubicBezTo>
                    <a:pt x="329" y="59"/>
                    <a:pt x="329" y="59"/>
                    <a:pt x="329" y="59"/>
                  </a:cubicBezTo>
                  <a:cubicBezTo>
                    <a:pt x="325" y="59"/>
                    <a:pt x="325" y="59"/>
                    <a:pt x="325" y="59"/>
                  </a:cubicBezTo>
                  <a:cubicBezTo>
                    <a:pt x="320" y="58"/>
                    <a:pt x="320" y="58"/>
                    <a:pt x="320" y="58"/>
                  </a:cubicBezTo>
                  <a:cubicBezTo>
                    <a:pt x="316" y="58"/>
                    <a:pt x="316" y="58"/>
                    <a:pt x="316" y="58"/>
                  </a:cubicBezTo>
                  <a:cubicBezTo>
                    <a:pt x="309" y="59"/>
                    <a:pt x="309" y="59"/>
                    <a:pt x="309" y="59"/>
                  </a:cubicBezTo>
                  <a:cubicBezTo>
                    <a:pt x="302" y="59"/>
                    <a:pt x="302" y="59"/>
                    <a:pt x="302" y="59"/>
                  </a:cubicBezTo>
                  <a:cubicBezTo>
                    <a:pt x="296" y="61"/>
                    <a:pt x="296" y="61"/>
                    <a:pt x="296" y="61"/>
                  </a:cubicBezTo>
                  <a:cubicBezTo>
                    <a:pt x="289" y="63"/>
                    <a:pt x="289" y="63"/>
                    <a:pt x="289" y="63"/>
                  </a:cubicBezTo>
                  <a:cubicBezTo>
                    <a:pt x="283" y="65"/>
                    <a:pt x="283" y="65"/>
                    <a:pt x="283" y="65"/>
                  </a:cubicBezTo>
                  <a:cubicBezTo>
                    <a:pt x="278" y="68"/>
                    <a:pt x="278" y="68"/>
                    <a:pt x="278" y="68"/>
                  </a:cubicBezTo>
                  <a:cubicBezTo>
                    <a:pt x="272" y="71"/>
                    <a:pt x="272" y="71"/>
                    <a:pt x="272" y="71"/>
                  </a:cubicBezTo>
                  <a:cubicBezTo>
                    <a:pt x="266" y="75"/>
                    <a:pt x="266" y="75"/>
                    <a:pt x="266" y="75"/>
                  </a:cubicBezTo>
                  <a:cubicBezTo>
                    <a:pt x="261" y="66"/>
                    <a:pt x="261" y="66"/>
                    <a:pt x="261" y="66"/>
                  </a:cubicBezTo>
                  <a:cubicBezTo>
                    <a:pt x="256" y="59"/>
                    <a:pt x="256" y="59"/>
                    <a:pt x="256" y="59"/>
                  </a:cubicBezTo>
                  <a:cubicBezTo>
                    <a:pt x="250" y="51"/>
                    <a:pt x="250" y="51"/>
                    <a:pt x="250" y="51"/>
                  </a:cubicBezTo>
                  <a:cubicBezTo>
                    <a:pt x="243" y="44"/>
                    <a:pt x="243" y="44"/>
                    <a:pt x="243" y="44"/>
                  </a:cubicBezTo>
                  <a:cubicBezTo>
                    <a:pt x="237" y="38"/>
                    <a:pt x="237" y="38"/>
                    <a:pt x="237" y="38"/>
                  </a:cubicBezTo>
                  <a:cubicBezTo>
                    <a:pt x="229" y="31"/>
                    <a:pt x="229" y="31"/>
                    <a:pt x="229" y="31"/>
                  </a:cubicBezTo>
                  <a:cubicBezTo>
                    <a:pt x="222" y="26"/>
                    <a:pt x="222" y="26"/>
                    <a:pt x="222" y="26"/>
                  </a:cubicBezTo>
                  <a:cubicBezTo>
                    <a:pt x="214" y="21"/>
                    <a:pt x="214" y="21"/>
                    <a:pt x="214" y="21"/>
                  </a:cubicBezTo>
                  <a:cubicBezTo>
                    <a:pt x="206" y="16"/>
                    <a:pt x="206" y="16"/>
                    <a:pt x="206" y="16"/>
                  </a:cubicBezTo>
                  <a:cubicBezTo>
                    <a:pt x="198" y="12"/>
                    <a:pt x="198" y="12"/>
                    <a:pt x="198" y="12"/>
                  </a:cubicBezTo>
                  <a:cubicBezTo>
                    <a:pt x="189" y="9"/>
                    <a:pt x="189" y="9"/>
                    <a:pt x="189" y="9"/>
                  </a:cubicBezTo>
                  <a:cubicBezTo>
                    <a:pt x="180" y="5"/>
                    <a:pt x="180" y="5"/>
                    <a:pt x="180" y="5"/>
                  </a:cubicBezTo>
                  <a:cubicBezTo>
                    <a:pt x="170" y="3"/>
                    <a:pt x="170" y="3"/>
                    <a:pt x="170" y="3"/>
                  </a:cubicBezTo>
                  <a:cubicBezTo>
                    <a:pt x="161" y="2"/>
                    <a:pt x="161" y="2"/>
                    <a:pt x="161" y="2"/>
                  </a:cubicBezTo>
                  <a:cubicBezTo>
                    <a:pt x="151" y="0"/>
                    <a:pt x="151" y="0"/>
                    <a:pt x="151" y="0"/>
                  </a:cubicBezTo>
                  <a:cubicBezTo>
                    <a:pt x="141" y="0"/>
                    <a:pt x="141" y="0"/>
                    <a:pt x="141" y="0"/>
                  </a:cubicBezTo>
                  <a:cubicBezTo>
                    <a:pt x="134" y="0"/>
                    <a:pt x="134" y="0"/>
                    <a:pt x="134" y="0"/>
                  </a:cubicBezTo>
                  <a:cubicBezTo>
                    <a:pt x="127" y="1"/>
                    <a:pt x="127" y="1"/>
                    <a:pt x="127" y="1"/>
                  </a:cubicBezTo>
                  <a:cubicBezTo>
                    <a:pt x="119" y="2"/>
                    <a:pt x="119" y="2"/>
                    <a:pt x="119" y="2"/>
                  </a:cubicBezTo>
                  <a:cubicBezTo>
                    <a:pt x="112" y="3"/>
                    <a:pt x="112" y="3"/>
                    <a:pt x="112" y="3"/>
                  </a:cubicBezTo>
                  <a:cubicBezTo>
                    <a:pt x="105" y="5"/>
                    <a:pt x="105" y="5"/>
                    <a:pt x="105" y="5"/>
                  </a:cubicBezTo>
                  <a:cubicBezTo>
                    <a:pt x="98" y="7"/>
                    <a:pt x="98" y="7"/>
                    <a:pt x="98" y="7"/>
                  </a:cubicBezTo>
                  <a:cubicBezTo>
                    <a:pt x="91" y="10"/>
                    <a:pt x="91" y="10"/>
                    <a:pt x="91" y="10"/>
                  </a:cubicBezTo>
                  <a:cubicBezTo>
                    <a:pt x="85" y="12"/>
                    <a:pt x="85" y="12"/>
                    <a:pt x="85" y="12"/>
                  </a:cubicBezTo>
                  <a:cubicBezTo>
                    <a:pt x="78" y="15"/>
                    <a:pt x="78" y="15"/>
                    <a:pt x="78" y="15"/>
                  </a:cubicBezTo>
                  <a:cubicBezTo>
                    <a:pt x="72" y="19"/>
                    <a:pt x="72" y="19"/>
                    <a:pt x="72" y="19"/>
                  </a:cubicBezTo>
                  <a:cubicBezTo>
                    <a:pt x="66" y="23"/>
                    <a:pt x="66" y="23"/>
                    <a:pt x="66" y="23"/>
                  </a:cubicBezTo>
                  <a:cubicBezTo>
                    <a:pt x="60" y="27"/>
                    <a:pt x="60" y="27"/>
                    <a:pt x="60" y="27"/>
                  </a:cubicBezTo>
                  <a:cubicBezTo>
                    <a:pt x="54" y="31"/>
                    <a:pt x="54" y="31"/>
                    <a:pt x="54" y="31"/>
                  </a:cubicBezTo>
                  <a:cubicBezTo>
                    <a:pt x="49" y="35"/>
                    <a:pt x="49" y="35"/>
                    <a:pt x="49" y="35"/>
                  </a:cubicBezTo>
                  <a:cubicBezTo>
                    <a:pt x="44" y="40"/>
                    <a:pt x="44" y="40"/>
                    <a:pt x="44" y="40"/>
                  </a:cubicBezTo>
                  <a:cubicBezTo>
                    <a:pt x="38" y="45"/>
                    <a:pt x="38" y="45"/>
                    <a:pt x="38" y="45"/>
                  </a:cubicBezTo>
                  <a:cubicBezTo>
                    <a:pt x="34" y="51"/>
                    <a:pt x="34" y="51"/>
                    <a:pt x="34" y="51"/>
                  </a:cubicBezTo>
                  <a:cubicBezTo>
                    <a:pt x="29" y="56"/>
                    <a:pt x="29" y="56"/>
                    <a:pt x="29" y="56"/>
                  </a:cubicBezTo>
                  <a:cubicBezTo>
                    <a:pt x="25" y="62"/>
                    <a:pt x="25" y="62"/>
                    <a:pt x="25" y="62"/>
                  </a:cubicBezTo>
                  <a:cubicBezTo>
                    <a:pt x="21" y="68"/>
                    <a:pt x="21" y="68"/>
                    <a:pt x="21" y="68"/>
                  </a:cubicBezTo>
                  <a:cubicBezTo>
                    <a:pt x="17" y="74"/>
                    <a:pt x="17" y="74"/>
                    <a:pt x="17" y="74"/>
                  </a:cubicBezTo>
                  <a:cubicBezTo>
                    <a:pt x="13" y="81"/>
                    <a:pt x="13" y="81"/>
                    <a:pt x="13" y="81"/>
                  </a:cubicBezTo>
                  <a:cubicBezTo>
                    <a:pt x="10" y="88"/>
                    <a:pt x="10" y="88"/>
                    <a:pt x="10" y="88"/>
                  </a:cubicBezTo>
                  <a:cubicBezTo>
                    <a:pt x="7" y="95"/>
                    <a:pt x="7" y="95"/>
                    <a:pt x="7" y="95"/>
                  </a:cubicBezTo>
                  <a:cubicBezTo>
                    <a:pt x="4" y="101"/>
                    <a:pt x="4" y="101"/>
                    <a:pt x="4" y="101"/>
                  </a:cubicBezTo>
                  <a:cubicBezTo>
                    <a:pt x="2" y="109"/>
                    <a:pt x="2" y="109"/>
                    <a:pt x="2" y="109"/>
                  </a:cubicBezTo>
                  <a:cubicBezTo>
                    <a:pt x="0" y="116"/>
                    <a:pt x="0" y="116"/>
                    <a:pt x="0" y="116"/>
                  </a:cubicBezTo>
                  <a:cubicBezTo>
                    <a:pt x="0" y="120"/>
                    <a:pt x="0" y="120"/>
                    <a:pt x="0" y="120"/>
                  </a:cubicBezTo>
                  <a:cubicBezTo>
                    <a:pt x="113" y="120"/>
                    <a:pt x="113" y="120"/>
                    <a:pt x="113" y="120"/>
                  </a:cubicBezTo>
                  <a:cubicBezTo>
                    <a:pt x="113" y="368"/>
                    <a:pt x="113" y="368"/>
                    <a:pt x="113" y="368"/>
                  </a:cubicBezTo>
                  <a:lnTo>
                    <a:pt x="25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sp>
          <p:nvSpPr>
            <p:cNvPr id="164" name="Freeform 163"/>
            <p:cNvSpPr>
              <a:spLocks noEditPoints="1"/>
            </p:cNvSpPr>
            <p:nvPr/>
          </p:nvSpPr>
          <p:spPr bwMode="auto">
            <a:xfrm>
              <a:off x="14158913" y="7729538"/>
              <a:ext cx="1198563" cy="1827213"/>
            </a:xfrm>
            <a:custGeom>
              <a:avLst/>
              <a:gdLst>
                <a:gd name="T0" fmla="*/ 249 w 319"/>
                <a:gd name="T1" fmla="*/ 181 h 486"/>
                <a:gd name="T2" fmla="*/ 249 w 319"/>
                <a:gd name="T3" fmla="*/ 235 h 486"/>
                <a:gd name="T4" fmla="*/ 177 w 319"/>
                <a:gd name="T5" fmla="*/ 235 h 486"/>
                <a:gd name="T6" fmla="*/ 177 w 319"/>
                <a:gd name="T7" fmla="*/ 160 h 486"/>
                <a:gd name="T8" fmla="*/ 242 w 319"/>
                <a:gd name="T9" fmla="*/ 160 h 486"/>
                <a:gd name="T10" fmla="*/ 234 w 319"/>
                <a:gd name="T11" fmla="*/ 129 h 486"/>
                <a:gd name="T12" fmla="*/ 177 w 319"/>
                <a:gd name="T13" fmla="*/ 129 h 486"/>
                <a:gd name="T14" fmla="*/ 177 w 319"/>
                <a:gd name="T15" fmla="*/ 54 h 486"/>
                <a:gd name="T16" fmla="*/ 230 w 319"/>
                <a:gd name="T17" fmla="*/ 54 h 486"/>
                <a:gd name="T18" fmla="*/ 242 w 319"/>
                <a:gd name="T19" fmla="*/ 0 h 486"/>
                <a:gd name="T20" fmla="*/ 0 w 319"/>
                <a:gd name="T21" fmla="*/ 0 h 486"/>
                <a:gd name="T22" fmla="*/ 0 w 319"/>
                <a:gd name="T23" fmla="*/ 486 h 486"/>
                <a:gd name="T24" fmla="*/ 319 w 319"/>
                <a:gd name="T25" fmla="*/ 486 h 486"/>
                <a:gd name="T26" fmla="*/ 319 w 319"/>
                <a:gd name="T27" fmla="*/ 278 h 486"/>
                <a:gd name="T28" fmla="*/ 249 w 319"/>
                <a:gd name="T29" fmla="*/ 181 h 486"/>
                <a:gd name="T30" fmla="*/ 135 w 319"/>
                <a:gd name="T31" fmla="*/ 434 h 486"/>
                <a:gd name="T32" fmla="*/ 62 w 319"/>
                <a:gd name="T33" fmla="*/ 434 h 486"/>
                <a:gd name="T34" fmla="*/ 62 w 319"/>
                <a:gd name="T35" fmla="*/ 359 h 486"/>
                <a:gd name="T36" fmla="*/ 135 w 319"/>
                <a:gd name="T37" fmla="*/ 359 h 486"/>
                <a:gd name="T38" fmla="*/ 135 w 319"/>
                <a:gd name="T39" fmla="*/ 434 h 486"/>
                <a:gd name="T40" fmla="*/ 135 w 319"/>
                <a:gd name="T41" fmla="*/ 333 h 486"/>
                <a:gd name="T42" fmla="*/ 62 w 319"/>
                <a:gd name="T43" fmla="*/ 333 h 486"/>
                <a:gd name="T44" fmla="*/ 62 w 319"/>
                <a:gd name="T45" fmla="*/ 258 h 486"/>
                <a:gd name="T46" fmla="*/ 135 w 319"/>
                <a:gd name="T47" fmla="*/ 258 h 486"/>
                <a:gd name="T48" fmla="*/ 135 w 319"/>
                <a:gd name="T49" fmla="*/ 333 h 486"/>
                <a:gd name="T50" fmla="*/ 135 w 319"/>
                <a:gd name="T51" fmla="*/ 235 h 486"/>
                <a:gd name="T52" fmla="*/ 62 w 319"/>
                <a:gd name="T53" fmla="*/ 235 h 486"/>
                <a:gd name="T54" fmla="*/ 62 w 319"/>
                <a:gd name="T55" fmla="*/ 160 h 486"/>
                <a:gd name="T56" fmla="*/ 135 w 319"/>
                <a:gd name="T57" fmla="*/ 160 h 486"/>
                <a:gd name="T58" fmla="*/ 135 w 319"/>
                <a:gd name="T59" fmla="*/ 235 h 486"/>
                <a:gd name="T60" fmla="*/ 135 w 319"/>
                <a:gd name="T61" fmla="*/ 129 h 486"/>
                <a:gd name="T62" fmla="*/ 62 w 319"/>
                <a:gd name="T63" fmla="*/ 129 h 486"/>
                <a:gd name="T64" fmla="*/ 62 w 319"/>
                <a:gd name="T65" fmla="*/ 54 h 486"/>
                <a:gd name="T66" fmla="*/ 135 w 319"/>
                <a:gd name="T67" fmla="*/ 54 h 486"/>
                <a:gd name="T68" fmla="*/ 135 w 319"/>
                <a:gd name="T69" fmla="*/ 129 h 486"/>
                <a:gd name="T70" fmla="*/ 249 w 319"/>
                <a:gd name="T71" fmla="*/ 434 h 486"/>
                <a:gd name="T72" fmla="*/ 177 w 319"/>
                <a:gd name="T73" fmla="*/ 434 h 486"/>
                <a:gd name="T74" fmla="*/ 177 w 319"/>
                <a:gd name="T75" fmla="*/ 359 h 486"/>
                <a:gd name="T76" fmla="*/ 249 w 319"/>
                <a:gd name="T77" fmla="*/ 359 h 486"/>
                <a:gd name="T78" fmla="*/ 249 w 319"/>
                <a:gd name="T79" fmla="*/ 434 h 486"/>
                <a:gd name="T80" fmla="*/ 249 w 319"/>
                <a:gd name="T81" fmla="*/ 333 h 486"/>
                <a:gd name="T82" fmla="*/ 177 w 319"/>
                <a:gd name="T83" fmla="*/ 333 h 486"/>
                <a:gd name="T84" fmla="*/ 177 w 319"/>
                <a:gd name="T85" fmla="*/ 258 h 486"/>
                <a:gd name="T86" fmla="*/ 249 w 319"/>
                <a:gd name="T87" fmla="*/ 258 h 486"/>
                <a:gd name="T88" fmla="*/ 249 w 319"/>
                <a:gd name="T89" fmla="*/ 33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486">
                  <a:moveTo>
                    <a:pt x="249" y="181"/>
                  </a:moveTo>
                  <a:cubicBezTo>
                    <a:pt x="249" y="235"/>
                    <a:pt x="249" y="235"/>
                    <a:pt x="249" y="235"/>
                  </a:cubicBezTo>
                  <a:cubicBezTo>
                    <a:pt x="177" y="235"/>
                    <a:pt x="177" y="235"/>
                    <a:pt x="177" y="235"/>
                  </a:cubicBezTo>
                  <a:cubicBezTo>
                    <a:pt x="177" y="160"/>
                    <a:pt x="177" y="160"/>
                    <a:pt x="177" y="160"/>
                  </a:cubicBezTo>
                  <a:cubicBezTo>
                    <a:pt x="242" y="160"/>
                    <a:pt x="242" y="160"/>
                    <a:pt x="242" y="160"/>
                  </a:cubicBezTo>
                  <a:cubicBezTo>
                    <a:pt x="238" y="150"/>
                    <a:pt x="236" y="139"/>
                    <a:pt x="234" y="129"/>
                  </a:cubicBezTo>
                  <a:cubicBezTo>
                    <a:pt x="177" y="129"/>
                    <a:pt x="177" y="129"/>
                    <a:pt x="177" y="129"/>
                  </a:cubicBezTo>
                  <a:cubicBezTo>
                    <a:pt x="177" y="54"/>
                    <a:pt x="177" y="54"/>
                    <a:pt x="177" y="54"/>
                  </a:cubicBezTo>
                  <a:cubicBezTo>
                    <a:pt x="230" y="54"/>
                    <a:pt x="230" y="54"/>
                    <a:pt x="230" y="54"/>
                  </a:cubicBezTo>
                  <a:cubicBezTo>
                    <a:pt x="232" y="35"/>
                    <a:pt x="236" y="17"/>
                    <a:pt x="242" y="0"/>
                  </a:cubicBezTo>
                  <a:cubicBezTo>
                    <a:pt x="0" y="0"/>
                    <a:pt x="0" y="0"/>
                    <a:pt x="0" y="0"/>
                  </a:cubicBezTo>
                  <a:cubicBezTo>
                    <a:pt x="0" y="486"/>
                    <a:pt x="0" y="486"/>
                    <a:pt x="0" y="486"/>
                  </a:cubicBezTo>
                  <a:cubicBezTo>
                    <a:pt x="319" y="486"/>
                    <a:pt x="319" y="486"/>
                    <a:pt x="319" y="486"/>
                  </a:cubicBezTo>
                  <a:cubicBezTo>
                    <a:pt x="319" y="278"/>
                    <a:pt x="319" y="278"/>
                    <a:pt x="319" y="278"/>
                  </a:cubicBezTo>
                  <a:cubicBezTo>
                    <a:pt x="289" y="251"/>
                    <a:pt x="265" y="218"/>
                    <a:pt x="249" y="181"/>
                  </a:cubicBezTo>
                  <a:close/>
                  <a:moveTo>
                    <a:pt x="135" y="434"/>
                  </a:moveTo>
                  <a:cubicBezTo>
                    <a:pt x="62" y="434"/>
                    <a:pt x="62" y="434"/>
                    <a:pt x="62" y="434"/>
                  </a:cubicBezTo>
                  <a:cubicBezTo>
                    <a:pt x="62" y="359"/>
                    <a:pt x="62" y="359"/>
                    <a:pt x="62" y="359"/>
                  </a:cubicBezTo>
                  <a:cubicBezTo>
                    <a:pt x="135" y="359"/>
                    <a:pt x="135" y="359"/>
                    <a:pt x="135" y="359"/>
                  </a:cubicBezTo>
                  <a:lnTo>
                    <a:pt x="135" y="434"/>
                  </a:lnTo>
                  <a:close/>
                  <a:moveTo>
                    <a:pt x="135" y="333"/>
                  </a:moveTo>
                  <a:cubicBezTo>
                    <a:pt x="62" y="333"/>
                    <a:pt x="62" y="333"/>
                    <a:pt x="62" y="333"/>
                  </a:cubicBezTo>
                  <a:cubicBezTo>
                    <a:pt x="62" y="258"/>
                    <a:pt x="62" y="258"/>
                    <a:pt x="62" y="258"/>
                  </a:cubicBezTo>
                  <a:cubicBezTo>
                    <a:pt x="135" y="258"/>
                    <a:pt x="135" y="258"/>
                    <a:pt x="135" y="258"/>
                  </a:cubicBezTo>
                  <a:lnTo>
                    <a:pt x="135" y="333"/>
                  </a:lnTo>
                  <a:close/>
                  <a:moveTo>
                    <a:pt x="135" y="235"/>
                  </a:moveTo>
                  <a:cubicBezTo>
                    <a:pt x="62" y="235"/>
                    <a:pt x="62" y="235"/>
                    <a:pt x="62" y="235"/>
                  </a:cubicBezTo>
                  <a:cubicBezTo>
                    <a:pt x="62" y="160"/>
                    <a:pt x="62" y="160"/>
                    <a:pt x="62" y="160"/>
                  </a:cubicBezTo>
                  <a:cubicBezTo>
                    <a:pt x="135" y="160"/>
                    <a:pt x="135" y="160"/>
                    <a:pt x="135" y="160"/>
                  </a:cubicBezTo>
                  <a:lnTo>
                    <a:pt x="135" y="235"/>
                  </a:lnTo>
                  <a:close/>
                  <a:moveTo>
                    <a:pt x="135" y="129"/>
                  </a:moveTo>
                  <a:cubicBezTo>
                    <a:pt x="62" y="129"/>
                    <a:pt x="62" y="129"/>
                    <a:pt x="62" y="129"/>
                  </a:cubicBezTo>
                  <a:cubicBezTo>
                    <a:pt x="62" y="54"/>
                    <a:pt x="62" y="54"/>
                    <a:pt x="62" y="54"/>
                  </a:cubicBezTo>
                  <a:cubicBezTo>
                    <a:pt x="135" y="54"/>
                    <a:pt x="135" y="54"/>
                    <a:pt x="135" y="54"/>
                  </a:cubicBezTo>
                  <a:lnTo>
                    <a:pt x="135" y="129"/>
                  </a:lnTo>
                  <a:close/>
                  <a:moveTo>
                    <a:pt x="249" y="434"/>
                  </a:moveTo>
                  <a:cubicBezTo>
                    <a:pt x="177" y="434"/>
                    <a:pt x="177" y="434"/>
                    <a:pt x="177" y="434"/>
                  </a:cubicBezTo>
                  <a:cubicBezTo>
                    <a:pt x="177" y="359"/>
                    <a:pt x="177" y="359"/>
                    <a:pt x="177" y="359"/>
                  </a:cubicBezTo>
                  <a:cubicBezTo>
                    <a:pt x="249" y="359"/>
                    <a:pt x="249" y="359"/>
                    <a:pt x="249" y="359"/>
                  </a:cubicBezTo>
                  <a:lnTo>
                    <a:pt x="249" y="434"/>
                  </a:lnTo>
                  <a:close/>
                  <a:moveTo>
                    <a:pt x="249" y="333"/>
                  </a:moveTo>
                  <a:cubicBezTo>
                    <a:pt x="177" y="333"/>
                    <a:pt x="177" y="333"/>
                    <a:pt x="177" y="333"/>
                  </a:cubicBezTo>
                  <a:cubicBezTo>
                    <a:pt x="177" y="258"/>
                    <a:pt x="177" y="258"/>
                    <a:pt x="177" y="258"/>
                  </a:cubicBezTo>
                  <a:cubicBezTo>
                    <a:pt x="249" y="258"/>
                    <a:pt x="249" y="258"/>
                    <a:pt x="249" y="258"/>
                  </a:cubicBezTo>
                  <a:lnTo>
                    <a:pt x="24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grpSp>
      <p:grpSp>
        <p:nvGrpSpPr>
          <p:cNvPr id="165" name="Group 164"/>
          <p:cNvGrpSpPr/>
          <p:nvPr/>
        </p:nvGrpSpPr>
        <p:grpSpPr>
          <a:xfrm>
            <a:off x="7023453" y="4556071"/>
            <a:ext cx="663223" cy="522207"/>
            <a:chOff x="4716463" y="2174875"/>
            <a:chExt cx="3011488" cy="2647950"/>
          </a:xfrm>
          <a:solidFill>
            <a:schemeClr val="tx2"/>
          </a:solidFill>
        </p:grpSpPr>
        <p:sp>
          <p:nvSpPr>
            <p:cNvPr id="166" name="Freeform 165"/>
            <p:cNvSpPr>
              <a:spLocks noEditPoints="1"/>
            </p:cNvSpPr>
            <p:nvPr/>
          </p:nvSpPr>
          <p:spPr bwMode="auto">
            <a:xfrm>
              <a:off x="5240338" y="2174875"/>
              <a:ext cx="1963738" cy="2647950"/>
            </a:xfrm>
            <a:custGeom>
              <a:avLst/>
              <a:gdLst>
                <a:gd name="T0" fmla="*/ 506 w 522"/>
                <a:gd name="T1" fmla="*/ 499 h 703"/>
                <a:gd name="T2" fmla="*/ 371 w 522"/>
                <a:gd name="T3" fmla="*/ 369 h 703"/>
                <a:gd name="T4" fmla="*/ 329 w 522"/>
                <a:gd name="T5" fmla="*/ 324 h 703"/>
                <a:gd name="T6" fmla="*/ 353 w 522"/>
                <a:gd name="T7" fmla="*/ 269 h 703"/>
                <a:gd name="T8" fmla="*/ 354 w 522"/>
                <a:gd name="T9" fmla="*/ 35 h 703"/>
                <a:gd name="T10" fmla="*/ 261 w 522"/>
                <a:gd name="T11" fmla="*/ 1 h 703"/>
                <a:gd name="T12" fmla="*/ 168 w 522"/>
                <a:gd name="T13" fmla="*/ 35 h 703"/>
                <a:gd name="T14" fmla="*/ 169 w 522"/>
                <a:gd name="T15" fmla="*/ 269 h 703"/>
                <a:gd name="T16" fmla="*/ 193 w 522"/>
                <a:gd name="T17" fmla="*/ 324 h 703"/>
                <a:gd name="T18" fmla="*/ 152 w 522"/>
                <a:gd name="T19" fmla="*/ 369 h 703"/>
                <a:gd name="T20" fmla="*/ 16 w 522"/>
                <a:gd name="T21" fmla="*/ 499 h 703"/>
                <a:gd name="T22" fmla="*/ 2 w 522"/>
                <a:gd name="T23" fmla="*/ 588 h 703"/>
                <a:gd name="T24" fmla="*/ 34 w 522"/>
                <a:gd name="T25" fmla="*/ 627 h 703"/>
                <a:gd name="T26" fmla="*/ 261 w 522"/>
                <a:gd name="T27" fmla="*/ 702 h 703"/>
                <a:gd name="T28" fmla="*/ 488 w 522"/>
                <a:gd name="T29" fmla="*/ 627 h 703"/>
                <a:gd name="T30" fmla="*/ 520 w 522"/>
                <a:gd name="T31" fmla="*/ 588 h 703"/>
                <a:gd name="T32" fmla="*/ 506 w 522"/>
                <a:gd name="T33" fmla="*/ 499 h 703"/>
                <a:gd name="T34" fmla="*/ 301 w 522"/>
                <a:gd name="T35" fmla="*/ 605 h 703"/>
                <a:gd name="T36" fmla="*/ 259 w 522"/>
                <a:gd name="T37" fmla="*/ 634 h 703"/>
                <a:gd name="T38" fmla="*/ 222 w 522"/>
                <a:gd name="T39" fmla="*/ 605 h 703"/>
                <a:gd name="T40" fmla="*/ 248 w 522"/>
                <a:gd name="T41" fmla="*/ 423 h 703"/>
                <a:gd name="T42" fmla="*/ 218 w 522"/>
                <a:gd name="T43" fmla="*/ 387 h 703"/>
                <a:gd name="T44" fmla="*/ 304 w 522"/>
                <a:gd name="T45" fmla="*/ 387 h 703"/>
                <a:gd name="T46" fmla="*/ 273 w 522"/>
                <a:gd name="T47" fmla="*/ 425 h 703"/>
                <a:gd name="T48" fmla="*/ 301 w 522"/>
                <a:gd name="T49" fmla="*/ 60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703">
                  <a:moveTo>
                    <a:pt x="506" y="499"/>
                  </a:moveTo>
                  <a:cubicBezTo>
                    <a:pt x="490" y="447"/>
                    <a:pt x="455" y="404"/>
                    <a:pt x="371" y="369"/>
                  </a:cubicBezTo>
                  <a:cubicBezTo>
                    <a:pt x="348" y="364"/>
                    <a:pt x="332" y="346"/>
                    <a:pt x="329" y="324"/>
                  </a:cubicBezTo>
                  <a:cubicBezTo>
                    <a:pt x="330" y="298"/>
                    <a:pt x="342" y="288"/>
                    <a:pt x="353" y="269"/>
                  </a:cubicBezTo>
                  <a:cubicBezTo>
                    <a:pt x="401" y="196"/>
                    <a:pt x="395" y="87"/>
                    <a:pt x="354" y="35"/>
                  </a:cubicBezTo>
                  <a:cubicBezTo>
                    <a:pt x="334" y="10"/>
                    <a:pt x="297" y="0"/>
                    <a:pt x="261" y="1"/>
                  </a:cubicBezTo>
                  <a:cubicBezTo>
                    <a:pt x="225" y="0"/>
                    <a:pt x="188" y="10"/>
                    <a:pt x="168" y="35"/>
                  </a:cubicBezTo>
                  <a:cubicBezTo>
                    <a:pt x="127" y="87"/>
                    <a:pt x="121" y="196"/>
                    <a:pt x="169" y="269"/>
                  </a:cubicBezTo>
                  <a:cubicBezTo>
                    <a:pt x="180" y="288"/>
                    <a:pt x="192" y="298"/>
                    <a:pt x="193" y="324"/>
                  </a:cubicBezTo>
                  <a:cubicBezTo>
                    <a:pt x="190" y="346"/>
                    <a:pt x="174" y="364"/>
                    <a:pt x="152" y="369"/>
                  </a:cubicBezTo>
                  <a:cubicBezTo>
                    <a:pt x="67" y="404"/>
                    <a:pt x="32" y="447"/>
                    <a:pt x="16" y="499"/>
                  </a:cubicBezTo>
                  <a:cubicBezTo>
                    <a:pt x="5" y="524"/>
                    <a:pt x="0" y="553"/>
                    <a:pt x="2" y="588"/>
                  </a:cubicBezTo>
                  <a:cubicBezTo>
                    <a:pt x="5" y="603"/>
                    <a:pt x="8" y="606"/>
                    <a:pt x="34" y="627"/>
                  </a:cubicBezTo>
                  <a:cubicBezTo>
                    <a:pt x="109" y="682"/>
                    <a:pt x="187" y="703"/>
                    <a:pt x="261" y="702"/>
                  </a:cubicBezTo>
                  <a:cubicBezTo>
                    <a:pt x="335" y="703"/>
                    <a:pt x="413" y="682"/>
                    <a:pt x="488" y="627"/>
                  </a:cubicBezTo>
                  <a:cubicBezTo>
                    <a:pt x="514" y="606"/>
                    <a:pt x="517" y="603"/>
                    <a:pt x="520" y="588"/>
                  </a:cubicBezTo>
                  <a:cubicBezTo>
                    <a:pt x="522" y="553"/>
                    <a:pt x="517" y="524"/>
                    <a:pt x="506" y="499"/>
                  </a:cubicBezTo>
                  <a:close/>
                  <a:moveTo>
                    <a:pt x="301" y="605"/>
                  </a:moveTo>
                  <a:cubicBezTo>
                    <a:pt x="259" y="634"/>
                    <a:pt x="259" y="634"/>
                    <a:pt x="259" y="634"/>
                  </a:cubicBezTo>
                  <a:cubicBezTo>
                    <a:pt x="222" y="605"/>
                    <a:pt x="222" y="605"/>
                    <a:pt x="222" y="605"/>
                  </a:cubicBezTo>
                  <a:cubicBezTo>
                    <a:pt x="248" y="423"/>
                    <a:pt x="248" y="423"/>
                    <a:pt x="248" y="423"/>
                  </a:cubicBezTo>
                  <a:cubicBezTo>
                    <a:pt x="218" y="387"/>
                    <a:pt x="218" y="387"/>
                    <a:pt x="218" y="387"/>
                  </a:cubicBezTo>
                  <a:cubicBezTo>
                    <a:pt x="304" y="387"/>
                    <a:pt x="304" y="387"/>
                    <a:pt x="304" y="387"/>
                  </a:cubicBezTo>
                  <a:cubicBezTo>
                    <a:pt x="273" y="425"/>
                    <a:pt x="273" y="425"/>
                    <a:pt x="273" y="425"/>
                  </a:cubicBezTo>
                  <a:lnTo>
                    <a:pt x="301" y="6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sp>
          <p:nvSpPr>
            <p:cNvPr id="167" name="Freeform 166"/>
            <p:cNvSpPr>
              <a:spLocks/>
            </p:cNvSpPr>
            <p:nvPr/>
          </p:nvSpPr>
          <p:spPr bwMode="auto">
            <a:xfrm>
              <a:off x="6670676" y="2498725"/>
              <a:ext cx="1057275" cy="1514475"/>
            </a:xfrm>
            <a:custGeom>
              <a:avLst/>
              <a:gdLst>
                <a:gd name="T0" fmla="*/ 131 w 281"/>
                <a:gd name="T1" fmla="*/ 0 h 402"/>
                <a:gd name="T2" fmla="*/ 185 w 281"/>
                <a:gd name="T3" fmla="*/ 20 h 402"/>
                <a:gd name="T4" fmla="*/ 184 w 281"/>
                <a:gd name="T5" fmla="*/ 154 h 402"/>
                <a:gd name="T6" fmla="*/ 170 w 281"/>
                <a:gd name="T7" fmla="*/ 186 h 402"/>
                <a:gd name="T8" fmla="*/ 194 w 281"/>
                <a:gd name="T9" fmla="*/ 212 h 402"/>
                <a:gd name="T10" fmla="*/ 272 w 281"/>
                <a:gd name="T11" fmla="*/ 286 h 402"/>
                <a:gd name="T12" fmla="*/ 280 w 281"/>
                <a:gd name="T13" fmla="*/ 338 h 402"/>
                <a:gd name="T14" fmla="*/ 262 w 281"/>
                <a:gd name="T15" fmla="*/ 360 h 402"/>
                <a:gd name="T16" fmla="*/ 156 w 281"/>
                <a:gd name="T17" fmla="*/ 402 h 402"/>
                <a:gd name="T18" fmla="*/ 0 w 281"/>
                <a:gd name="T19" fmla="*/ 269 h 402"/>
                <a:gd name="T20" fmla="*/ 68 w 281"/>
                <a:gd name="T21" fmla="*/ 212 h 402"/>
                <a:gd name="T22" fmla="*/ 92 w 281"/>
                <a:gd name="T23" fmla="*/ 186 h 402"/>
                <a:gd name="T24" fmla="*/ 78 w 281"/>
                <a:gd name="T25" fmla="*/ 154 h 402"/>
                <a:gd name="T26" fmla="*/ 78 w 281"/>
                <a:gd name="T27" fmla="*/ 20 h 402"/>
                <a:gd name="T28" fmla="*/ 131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31" y="0"/>
                  </a:moveTo>
                  <a:cubicBezTo>
                    <a:pt x="152" y="0"/>
                    <a:pt x="173" y="5"/>
                    <a:pt x="185" y="20"/>
                  </a:cubicBezTo>
                  <a:cubicBezTo>
                    <a:pt x="208" y="50"/>
                    <a:pt x="212" y="112"/>
                    <a:pt x="184" y="154"/>
                  </a:cubicBezTo>
                  <a:cubicBezTo>
                    <a:pt x="178" y="165"/>
                    <a:pt x="171" y="171"/>
                    <a:pt x="170" y="186"/>
                  </a:cubicBezTo>
                  <a:cubicBezTo>
                    <a:pt x="172" y="199"/>
                    <a:pt x="181" y="209"/>
                    <a:pt x="194" y="212"/>
                  </a:cubicBezTo>
                  <a:cubicBezTo>
                    <a:pt x="243" y="232"/>
                    <a:pt x="263" y="257"/>
                    <a:pt x="272" y="286"/>
                  </a:cubicBezTo>
                  <a:cubicBezTo>
                    <a:pt x="278" y="301"/>
                    <a:pt x="281" y="318"/>
                    <a:pt x="280" y="338"/>
                  </a:cubicBezTo>
                  <a:cubicBezTo>
                    <a:pt x="278" y="346"/>
                    <a:pt x="277" y="348"/>
                    <a:pt x="262" y="360"/>
                  </a:cubicBezTo>
                  <a:cubicBezTo>
                    <a:pt x="227" y="386"/>
                    <a:pt x="191" y="398"/>
                    <a:pt x="156" y="402"/>
                  </a:cubicBezTo>
                  <a:cubicBezTo>
                    <a:pt x="130" y="332"/>
                    <a:pt x="77" y="289"/>
                    <a:pt x="0" y="269"/>
                  </a:cubicBezTo>
                  <a:cubicBezTo>
                    <a:pt x="11" y="246"/>
                    <a:pt x="28" y="228"/>
                    <a:pt x="68" y="212"/>
                  </a:cubicBezTo>
                  <a:cubicBezTo>
                    <a:pt x="81" y="209"/>
                    <a:pt x="90" y="199"/>
                    <a:pt x="92" y="186"/>
                  </a:cubicBezTo>
                  <a:cubicBezTo>
                    <a:pt x="92" y="171"/>
                    <a:pt x="84" y="165"/>
                    <a:pt x="78" y="154"/>
                  </a:cubicBezTo>
                  <a:cubicBezTo>
                    <a:pt x="50" y="112"/>
                    <a:pt x="54" y="50"/>
                    <a:pt x="78" y="20"/>
                  </a:cubicBezTo>
                  <a:cubicBezTo>
                    <a:pt x="89" y="5"/>
                    <a:pt x="110"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sp>
          <p:nvSpPr>
            <p:cNvPr id="168" name="Freeform 167"/>
            <p:cNvSpPr>
              <a:spLocks/>
            </p:cNvSpPr>
            <p:nvPr/>
          </p:nvSpPr>
          <p:spPr bwMode="auto">
            <a:xfrm>
              <a:off x="4716463" y="2498725"/>
              <a:ext cx="1057275" cy="1514475"/>
            </a:xfrm>
            <a:custGeom>
              <a:avLst/>
              <a:gdLst>
                <a:gd name="T0" fmla="*/ 150 w 281"/>
                <a:gd name="T1" fmla="*/ 0 h 402"/>
                <a:gd name="T2" fmla="*/ 204 w 281"/>
                <a:gd name="T3" fmla="*/ 20 h 402"/>
                <a:gd name="T4" fmla="*/ 203 w 281"/>
                <a:gd name="T5" fmla="*/ 154 h 402"/>
                <a:gd name="T6" fmla="*/ 189 w 281"/>
                <a:gd name="T7" fmla="*/ 186 h 402"/>
                <a:gd name="T8" fmla="*/ 213 w 281"/>
                <a:gd name="T9" fmla="*/ 212 h 402"/>
                <a:gd name="T10" fmla="*/ 281 w 281"/>
                <a:gd name="T11" fmla="*/ 269 h 402"/>
                <a:gd name="T12" fmla="*/ 125 w 281"/>
                <a:gd name="T13" fmla="*/ 402 h 402"/>
                <a:gd name="T14" fmla="*/ 19 w 281"/>
                <a:gd name="T15" fmla="*/ 360 h 402"/>
                <a:gd name="T16" fmla="*/ 1 w 281"/>
                <a:gd name="T17" fmla="*/ 338 h 402"/>
                <a:gd name="T18" fmla="*/ 9 w 281"/>
                <a:gd name="T19" fmla="*/ 286 h 402"/>
                <a:gd name="T20" fmla="*/ 87 w 281"/>
                <a:gd name="T21" fmla="*/ 212 h 402"/>
                <a:gd name="T22" fmla="*/ 111 w 281"/>
                <a:gd name="T23" fmla="*/ 186 h 402"/>
                <a:gd name="T24" fmla="*/ 97 w 281"/>
                <a:gd name="T25" fmla="*/ 154 h 402"/>
                <a:gd name="T26" fmla="*/ 97 w 281"/>
                <a:gd name="T27" fmla="*/ 20 h 402"/>
                <a:gd name="T28" fmla="*/ 150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50" y="0"/>
                  </a:moveTo>
                  <a:cubicBezTo>
                    <a:pt x="171" y="0"/>
                    <a:pt x="192" y="5"/>
                    <a:pt x="204" y="20"/>
                  </a:cubicBezTo>
                  <a:cubicBezTo>
                    <a:pt x="227" y="50"/>
                    <a:pt x="231" y="112"/>
                    <a:pt x="203" y="154"/>
                  </a:cubicBezTo>
                  <a:cubicBezTo>
                    <a:pt x="197" y="165"/>
                    <a:pt x="190" y="171"/>
                    <a:pt x="189" y="186"/>
                  </a:cubicBezTo>
                  <a:cubicBezTo>
                    <a:pt x="191" y="199"/>
                    <a:pt x="200" y="209"/>
                    <a:pt x="213" y="212"/>
                  </a:cubicBezTo>
                  <a:cubicBezTo>
                    <a:pt x="253" y="228"/>
                    <a:pt x="270" y="246"/>
                    <a:pt x="281" y="269"/>
                  </a:cubicBezTo>
                  <a:cubicBezTo>
                    <a:pt x="204" y="289"/>
                    <a:pt x="151" y="332"/>
                    <a:pt x="125" y="402"/>
                  </a:cubicBezTo>
                  <a:cubicBezTo>
                    <a:pt x="90" y="398"/>
                    <a:pt x="54" y="386"/>
                    <a:pt x="19" y="360"/>
                  </a:cubicBezTo>
                  <a:cubicBezTo>
                    <a:pt x="4" y="348"/>
                    <a:pt x="3" y="346"/>
                    <a:pt x="1" y="338"/>
                  </a:cubicBezTo>
                  <a:cubicBezTo>
                    <a:pt x="0" y="318"/>
                    <a:pt x="3" y="301"/>
                    <a:pt x="9" y="286"/>
                  </a:cubicBezTo>
                  <a:cubicBezTo>
                    <a:pt x="18" y="257"/>
                    <a:pt x="38" y="232"/>
                    <a:pt x="87" y="212"/>
                  </a:cubicBezTo>
                  <a:cubicBezTo>
                    <a:pt x="100" y="209"/>
                    <a:pt x="109" y="199"/>
                    <a:pt x="111" y="186"/>
                  </a:cubicBezTo>
                  <a:cubicBezTo>
                    <a:pt x="111" y="171"/>
                    <a:pt x="103" y="165"/>
                    <a:pt x="97" y="154"/>
                  </a:cubicBezTo>
                  <a:cubicBezTo>
                    <a:pt x="69" y="112"/>
                    <a:pt x="73" y="50"/>
                    <a:pt x="97" y="20"/>
                  </a:cubicBezTo>
                  <a:cubicBezTo>
                    <a:pt x="108" y="5"/>
                    <a:pt x="130"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596" tIns="32298" rIns="64596" bIns="32298"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85333">
                <a:defRPr/>
              </a:pPr>
              <a:endParaRPr lang="en-US" sz="1297">
                <a:solidFill>
                  <a:srgbClr val="505050"/>
                </a:solidFill>
              </a:endParaRPr>
            </a:p>
          </p:txBody>
        </p:sp>
      </p:grpSp>
      <p:grpSp>
        <p:nvGrpSpPr>
          <p:cNvPr id="170" name="Group 169"/>
          <p:cNvGrpSpPr/>
          <p:nvPr/>
        </p:nvGrpSpPr>
        <p:grpSpPr>
          <a:xfrm>
            <a:off x="875153" y="4135998"/>
            <a:ext cx="2248352" cy="1526476"/>
            <a:chOff x="886506" y="4548026"/>
            <a:chExt cx="3120118" cy="2118345"/>
          </a:xfrm>
        </p:grpSpPr>
        <p:grpSp>
          <p:nvGrpSpPr>
            <p:cNvPr id="171" name="Group 170"/>
            <p:cNvGrpSpPr/>
            <p:nvPr/>
          </p:nvGrpSpPr>
          <p:grpSpPr>
            <a:xfrm>
              <a:off x="886506" y="4548026"/>
              <a:ext cx="3120118" cy="2118345"/>
              <a:chOff x="454706" y="4487408"/>
              <a:chExt cx="3120118" cy="2118345"/>
            </a:xfrm>
            <a:solidFill>
              <a:srgbClr val="FFFFFF"/>
            </a:solidFill>
          </p:grpSpPr>
          <p:sp>
            <p:nvSpPr>
              <p:cNvPr id="179" name="Oval 178"/>
              <p:cNvSpPr/>
              <p:nvPr/>
            </p:nvSpPr>
            <p:spPr bwMode="auto">
              <a:xfrm>
                <a:off x="2117831" y="4762147"/>
                <a:ext cx="1087598" cy="114204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1782" tIns="105426" rIns="131782" bIns="105426" numCol="1" spcCol="0" rtlCol="0" fromWordArt="0" anchor="t" anchorCtr="0" forceAA="0" compatLnSpc="1">
                <a:prstTxWarp prst="textNoShape">
                  <a:avLst/>
                </a:prstTxWarp>
                <a:noAutofit/>
              </a:bodyPr>
              <a:lstStyle/>
              <a:p>
                <a:pPr algn="ctr" defTabSz="671817" fontAlgn="base">
                  <a:lnSpc>
                    <a:spcPct val="90000"/>
                  </a:lnSpc>
                  <a:spcBef>
                    <a:spcPct val="0"/>
                  </a:spcBef>
                  <a:spcAft>
                    <a:spcPct val="0"/>
                  </a:spcAft>
                  <a:defRPr/>
                </a:pPr>
                <a:endParaRPr lang="en-US" sz="1730"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0" name="Oval 179"/>
              <p:cNvSpPr/>
              <p:nvPr/>
            </p:nvSpPr>
            <p:spPr bwMode="auto">
              <a:xfrm>
                <a:off x="2200353" y="5166231"/>
                <a:ext cx="1374471" cy="143952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1782" tIns="105426" rIns="131782" bIns="105426" numCol="1" spcCol="0" rtlCol="0" fromWordArt="0" anchor="t" anchorCtr="0" forceAA="0" compatLnSpc="1">
                <a:prstTxWarp prst="textNoShape">
                  <a:avLst/>
                </a:prstTxWarp>
                <a:noAutofit/>
              </a:bodyPr>
              <a:lstStyle/>
              <a:p>
                <a:pPr algn="ctr" defTabSz="671817" fontAlgn="base">
                  <a:lnSpc>
                    <a:spcPct val="90000"/>
                  </a:lnSpc>
                  <a:spcBef>
                    <a:spcPct val="0"/>
                  </a:spcBef>
                  <a:spcAft>
                    <a:spcPct val="0"/>
                  </a:spcAft>
                  <a:defRPr/>
                </a:pPr>
                <a:endParaRPr lang="en-US" sz="1730"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1" name="Oval 180"/>
              <p:cNvSpPr/>
              <p:nvPr/>
            </p:nvSpPr>
            <p:spPr bwMode="auto">
              <a:xfrm>
                <a:off x="454706" y="5255748"/>
                <a:ext cx="1372616" cy="135000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1782" tIns="105426" rIns="131782" bIns="105426" numCol="1" spcCol="0" rtlCol="0" fromWordArt="0" anchor="t" anchorCtr="0" forceAA="0" compatLnSpc="1">
                <a:prstTxWarp prst="textNoShape">
                  <a:avLst/>
                </a:prstTxWarp>
                <a:noAutofit/>
              </a:bodyPr>
              <a:lstStyle/>
              <a:p>
                <a:pPr algn="ctr" defTabSz="671817" fontAlgn="base">
                  <a:lnSpc>
                    <a:spcPct val="90000"/>
                  </a:lnSpc>
                  <a:spcBef>
                    <a:spcPct val="0"/>
                  </a:spcBef>
                  <a:spcAft>
                    <a:spcPct val="0"/>
                  </a:spcAft>
                  <a:defRPr/>
                </a:pPr>
                <a:endParaRPr lang="en-US" sz="1730"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2" name="Oval 181"/>
              <p:cNvSpPr/>
              <p:nvPr/>
            </p:nvSpPr>
            <p:spPr bwMode="auto">
              <a:xfrm>
                <a:off x="953302" y="4487408"/>
                <a:ext cx="1661270" cy="175756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1782" tIns="105426" rIns="131782" bIns="105426" numCol="1" spcCol="0" rtlCol="0" fromWordArt="0" anchor="t" anchorCtr="0" forceAA="0" compatLnSpc="1">
                <a:prstTxWarp prst="textNoShape">
                  <a:avLst/>
                </a:prstTxWarp>
                <a:noAutofit/>
              </a:bodyPr>
              <a:lstStyle/>
              <a:p>
                <a:pPr algn="ctr" defTabSz="671817" fontAlgn="base">
                  <a:lnSpc>
                    <a:spcPct val="90000"/>
                  </a:lnSpc>
                  <a:spcBef>
                    <a:spcPct val="0"/>
                  </a:spcBef>
                  <a:spcAft>
                    <a:spcPct val="0"/>
                  </a:spcAft>
                  <a:defRPr/>
                </a:pPr>
                <a:endParaRPr lang="en-US" sz="1730"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3" name="Oval 182"/>
              <p:cNvSpPr/>
              <p:nvPr/>
            </p:nvSpPr>
            <p:spPr bwMode="auto">
              <a:xfrm>
                <a:off x="1242005" y="5160389"/>
                <a:ext cx="1496260" cy="141780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1782" tIns="105426" rIns="131782" bIns="105426" numCol="1" spcCol="0" rtlCol="0" fromWordArt="0" anchor="t" anchorCtr="0" forceAA="0" compatLnSpc="1">
                <a:prstTxWarp prst="textNoShape">
                  <a:avLst/>
                </a:prstTxWarp>
                <a:noAutofit/>
              </a:bodyPr>
              <a:lstStyle/>
              <a:p>
                <a:pPr algn="ctr" defTabSz="671817" fontAlgn="base">
                  <a:lnSpc>
                    <a:spcPct val="90000"/>
                  </a:lnSpc>
                  <a:spcBef>
                    <a:spcPct val="0"/>
                  </a:spcBef>
                  <a:spcAft>
                    <a:spcPct val="0"/>
                  </a:spcAft>
                  <a:defRPr/>
                </a:pPr>
                <a:endParaRPr lang="en-US" sz="1730"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4" name="Rectangle 183"/>
              <p:cNvSpPr/>
              <p:nvPr/>
            </p:nvSpPr>
            <p:spPr bwMode="auto">
              <a:xfrm>
                <a:off x="1132225" y="6041856"/>
                <a:ext cx="1741793" cy="5580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1782" tIns="105426" rIns="131782" bIns="105426" numCol="1" spcCol="0" rtlCol="0" fromWordArt="0" anchor="t" anchorCtr="0" forceAA="0" compatLnSpc="1">
                <a:prstTxWarp prst="textNoShape">
                  <a:avLst/>
                </a:prstTxWarp>
                <a:noAutofit/>
              </a:bodyPr>
              <a:lstStyle/>
              <a:p>
                <a:pPr algn="ctr" defTabSz="671817" fontAlgn="base">
                  <a:lnSpc>
                    <a:spcPct val="90000"/>
                  </a:lnSpc>
                  <a:spcBef>
                    <a:spcPct val="0"/>
                  </a:spcBef>
                  <a:spcAft>
                    <a:spcPct val="0"/>
                  </a:spcAft>
                  <a:defRPr/>
                </a:pPr>
                <a:endParaRPr lang="en-US" sz="1730" kern="0" dirty="0" err="1">
                  <a:gradFill>
                    <a:gsLst>
                      <a:gs pos="82707">
                        <a:schemeClr val="bg1"/>
                      </a:gs>
                      <a:gs pos="60000">
                        <a:schemeClr val="bg1"/>
                      </a:gs>
                    </a:gsLst>
                    <a:lin ang="5400000" scaled="0"/>
                  </a:gradFill>
                  <a:ea typeface="Segoe UI" pitchFamily="34" charset="0"/>
                  <a:cs typeface="Segoe UI" pitchFamily="34" charset="0"/>
                </a:endParaRPr>
              </a:p>
            </p:txBody>
          </p:sp>
        </p:grpSp>
        <p:grpSp>
          <p:nvGrpSpPr>
            <p:cNvPr id="172" name="Group 171"/>
            <p:cNvGrpSpPr/>
            <p:nvPr/>
          </p:nvGrpSpPr>
          <p:grpSpPr>
            <a:xfrm>
              <a:off x="901233" y="4628319"/>
              <a:ext cx="3026641" cy="1960411"/>
              <a:chOff x="5815830" y="1281289"/>
              <a:chExt cx="5047996" cy="3371753"/>
            </a:xfrm>
            <a:solidFill>
              <a:srgbClr val="FFFFFF"/>
            </a:solidFill>
          </p:grpSpPr>
          <p:sp>
            <p:nvSpPr>
              <p:cNvPr id="173" name="Freeform 172"/>
              <p:cNvSpPr>
                <a:spLocks noEditPoints="1"/>
              </p:cNvSpPr>
              <p:nvPr/>
            </p:nvSpPr>
            <p:spPr bwMode="auto">
              <a:xfrm>
                <a:off x="5926516" y="1281289"/>
                <a:ext cx="4937310" cy="3371753"/>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2"/>
              </a:solidFill>
              <a:ln>
                <a:noFill/>
              </a:ln>
            </p:spPr>
            <p:txBody>
              <a:bodyPr vert="horz" wrap="square" lIns="63298" tIns="31650" rIns="63298" bIns="31650" numCol="1" anchor="t" anchorCtr="0" compatLnSpc="1">
                <a:prstTxWarp prst="textNoShape">
                  <a:avLst/>
                </a:prstTxWarp>
              </a:bodyPr>
              <a:lstStyle/>
              <a:p>
                <a:pPr defTabSz="658561">
                  <a:defRPr/>
                </a:pPr>
                <a:endParaRPr lang="en-US" sz="864" kern="0" dirty="0">
                  <a:gradFill>
                    <a:gsLst>
                      <a:gs pos="82707">
                        <a:schemeClr val="bg1"/>
                      </a:gs>
                      <a:gs pos="60000">
                        <a:schemeClr val="bg1"/>
                      </a:gs>
                    </a:gsLst>
                    <a:lin ang="5400000" scaled="0"/>
                  </a:gradFill>
                </a:endParaRPr>
              </a:p>
            </p:txBody>
          </p:sp>
          <p:sp>
            <p:nvSpPr>
              <p:cNvPr id="174" name="TextBox 173"/>
              <p:cNvSpPr txBox="1"/>
              <p:nvPr/>
            </p:nvSpPr>
            <p:spPr>
              <a:xfrm>
                <a:off x="7490333" y="1728756"/>
                <a:ext cx="1641766" cy="755722"/>
              </a:xfrm>
              <a:prstGeom prst="rect">
                <a:avLst/>
              </a:prstGeom>
              <a:noFill/>
            </p:spPr>
            <p:txBody>
              <a:bodyPr wrap="none" lIns="126602" tIns="101283" rIns="126602" bIns="101283" rtlCol="0">
                <a:spAutoFit/>
              </a:bodyPr>
              <a:lstStyle/>
              <a:p>
                <a:pPr algn="ctr" defTabSz="658561">
                  <a:lnSpc>
                    <a:spcPct val="90000"/>
                  </a:lnSpc>
                  <a:spcAft>
                    <a:spcPts val="425"/>
                  </a:spcAft>
                  <a:defRPr/>
                </a:pPr>
                <a:r>
                  <a:rPr lang="en-US" sz="809"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Customer</a:t>
                </a:r>
              </a:p>
            </p:txBody>
          </p:sp>
          <p:sp>
            <p:nvSpPr>
              <p:cNvPr id="175" name="TextBox 174"/>
              <p:cNvSpPr txBox="1"/>
              <p:nvPr/>
            </p:nvSpPr>
            <p:spPr>
              <a:xfrm>
                <a:off x="9287876" y="3383001"/>
                <a:ext cx="1489645" cy="755722"/>
              </a:xfrm>
              <a:prstGeom prst="rect">
                <a:avLst/>
              </a:prstGeom>
              <a:noFill/>
            </p:spPr>
            <p:txBody>
              <a:bodyPr wrap="none" lIns="126602" tIns="101283" rIns="126602" bIns="101283" rtlCol="0">
                <a:spAutoFit/>
              </a:bodyPr>
              <a:lstStyle/>
              <a:p>
                <a:pPr defTabSz="658561">
                  <a:lnSpc>
                    <a:spcPct val="90000"/>
                  </a:lnSpc>
                  <a:spcAft>
                    <a:spcPts val="425"/>
                  </a:spcAft>
                  <a:defRPr/>
                </a:pPr>
                <a:r>
                  <a:rPr lang="en-US" sz="809"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Patterns</a:t>
                </a:r>
              </a:p>
            </p:txBody>
          </p:sp>
          <p:sp>
            <p:nvSpPr>
              <p:cNvPr id="176" name="TextBox 175"/>
              <p:cNvSpPr txBox="1"/>
              <p:nvPr/>
            </p:nvSpPr>
            <p:spPr>
              <a:xfrm>
                <a:off x="5815830" y="3383001"/>
                <a:ext cx="1638058" cy="755722"/>
              </a:xfrm>
              <a:prstGeom prst="rect">
                <a:avLst/>
              </a:prstGeom>
              <a:noFill/>
            </p:spPr>
            <p:txBody>
              <a:bodyPr wrap="none" lIns="126602" tIns="101283" rIns="126602" bIns="101283" rtlCol="0">
                <a:spAutoFit/>
              </a:bodyPr>
              <a:lstStyle/>
              <a:p>
                <a:pPr algn="ctr" defTabSz="658561">
                  <a:lnSpc>
                    <a:spcPct val="90000"/>
                  </a:lnSpc>
                  <a:spcAft>
                    <a:spcPts val="425"/>
                  </a:spcAft>
                  <a:defRPr/>
                </a:pPr>
                <a:r>
                  <a:rPr lang="en-US" sz="809"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Microsoft</a:t>
                </a:r>
              </a:p>
            </p:txBody>
          </p:sp>
          <p:sp>
            <p:nvSpPr>
              <p:cNvPr id="177" name="TextBox 176"/>
              <p:cNvSpPr txBox="1"/>
              <p:nvPr/>
            </p:nvSpPr>
            <p:spPr>
              <a:xfrm>
                <a:off x="7449428" y="2953631"/>
                <a:ext cx="1734523" cy="1023239"/>
              </a:xfrm>
              <a:prstGeom prst="rect">
                <a:avLst/>
              </a:prstGeom>
              <a:noFill/>
            </p:spPr>
            <p:txBody>
              <a:bodyPr wrap="none" lIns="126602" tIns="101283" rIns="126602" bIns="101283" rtlCol="0">
                <a:spAutoFit/>
              </a:bodyPr>
              <a:lstStyle/>
              <a:p>
                <a:pPr algn="ctr" defTabSz="658561">
                  <a:lnSpc>
                    <a:spcPct val="90000"/>
                  </a:lnSpc>
                  <a:spcAft>
                    <a:spcPts val="425"/>
                  </a:spcAft>
                  <a:defRPr/>
                </a:pPr>
                <a:r>
                  <a:rPr lang="en-US" sz="809"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Consistent</a:t>
                </a:r>
                <a:br>
                  <a:rPr lang="en-US" sz="809"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br>
                <a:r>
                  <a:rPr lang="en-US" sz="809"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Platform</a:t>
                </a:r>
              </a:p>
            </p:txBody>
          </p:sp>
        </p:grpSp>
      </p:grpSp>
      <p:grpSp>
        <p:nvGrpSpPr>
          <p:cNvPr id="7" name="Group 6"/>
          <p:cNvGrpSpPr/>
          <p:nvPr/>
        </p:nvGrpSpPr>
        <p:grpSpPr>
          <a:xfrm>
            <a:off x="1284" y="2000249"/>
            <a:ext cx="9156100" cy="1546625"/>
            <a:chOff x="866" y="1577434"/>
            <a:chExt cx="12184599" cy="2060139"/>
          </a:xfrm>
        </p:grpSpPr>
        <p:sp>
          <p:nvSpPr>
            <p:cNvPr id="106" name="Rectangle 105"/>
            <p:cNvSpPr/>
            <p:nvPr/>
          </p:nvSpPr>
          <p:spPr bwMode="auto">
            <a:xfrm>
              <a:off x="3669654" y="1647791"/>
              <a:ext cx="2133188" cy="1899628"/>
            </a:xfrm>
            <a:prstGeom prst="rect">
              <a:avLst/>
            </a:prstGeom>
            <a:solidFill>
              <a:schemeClr val="accent3">
                <a:alpha val="90000"/>
              </a:schemeClr>
            </a:solidFill>
            <a:ln w="10795" cap="flat" cmpd="sng" algn="ctr">
              <a:noFill/>
              <a:prstDash val="solid"/>
              <a:headEnd type="none" w="med" len="med"/>
              <a:tailEnd type="none" w="med" len="med"/>
            </a:ln>
            <a:effectLst/>
          </p:spPr>
          <p:txBody>
            <a:bodyPr vert="horz" wrap="square" lIns="131782" tIns="131782" rIns="131782" bIns="33595" numCol="1" rtlCol="0" anchor="t" anchorCtr="0" compatLnSpc="1">
              <a:prstTxWarp prst="textNoShape">
                <a:avLst/>
              </a:prstTxWarp>
            </a:bodyPr>
            <a:lstStyle/>
            <a:p>
              <a:pPr defTabSz="512144">
                <a:lnSpc>
                  <a:spcPct val="90000"/>
                </a:lnSpc>
                <a:spcBef>
                  <a:spcPct val="0"/>
                </a:spcBef>
                <a:spcAft>
                  <a:spcPct val="35000"/>
                </a:spcAft>
                <a:defRPr/>
              </a:pPr>
              <a:r>
                <a:rPr lang="en-US" sz="1279" kern="0" spc="-21" dirty="0">
                  <a:gradFill>
                    <a:gsLst>
                      <a:gs pos="14844">
                        <a:schemeClr val="bg1"/>
                      </a:gs>
                      <a:gs pos="69000">
                        <a:schemeClr val="bg1"/>
                      </a:gs>
                    </a:gsLst>
                    <a:lin ang="5400000" scaled="0"/>
                  </a:gradFill>
                </a:rPr>
                <a:t>UX Extensions</a:t>
              </a:r>
            </a:p>
          </p:txBody>
        </p:sp>
        <p:sp>
          <p:nvSpPr>
            <p:cNvPr id="107" name="Rectangle 106"/>
            <p:cNvSpPr/>
            <p:nvPr/>
          </p:nvSpPr>
          <p:spPr bwMode="auto">
            <a:xfrm>
              <a:off x="5793352" y="1647791"/>
              <a:ext cx="2139870" cy="1899628"/>
            </a:xfrm>
            <a:prstGeom prst="rect">
              <a:avLst/>
            </a:prstGeom>
            <a:solidFill>
              <a:schemeClr val="accent2"/>
            </a:solidFill>
            <a:ln w="10795" cap="flat" cmpd="sng" algn="ctr">
              <a:noFill/>
              <a:prstDash val="solid"/>
              <a:headEnd type="none" w="med" len="med"/>
              <a:tailEnd type="none" w="med" len="med"/>
            </a:ln>
            <a:effectLst/>
          </p:spPr>
          <p:txBody>
            <a:bodyPr vert="horz" wrap="square" lIns="131782" tIns="131782" rIns="131782" bIns="33595" numCol="1" rtlCol="0" anchor="t" anchorCtr="0" compatLnSpc="1">
              <a:prstTxWarp prst="textNoShape">
                <a:avLst/>
              </a:prstTxWarp>
            </a:bodyPr>
            <a:lstStyle/>
            <a:p>
              <a:pPr defTabSz="512144">
                <a:lnSpc>
                  <a:spcPct val="90000"/>
                </a:lnSpc>
                <a:spcBef>
                  <a:spcPct val="0"/>
                </a:spcBef>
                <a:spcAft>
                  <a:spcPct val="35000"/>
                </a:spcAft>
                <a:defRPr/>
              </a:pPr>
              <a:r>
                <a:rPr lang="en-US" sz="1279" kern="0" spc="-21" dirty="0">
                  <a:gradFill>
                    <a:gsLst>
                      <a:gs pos="14844">
                        <a:schemeClr val="bg1"/>
                      </a:gs>
                      <a:gs pos="69000">
                        <a:schemeClr val="bg1"/>
                      </a:gs>
                    </a:gsLst>
                    <a:lin ang="5400000" scaled="0"/>
                  </a:gradFill>
                </a:rPr>
                <a:t>Data Access</a:t>
              </a:r>
            </a:p>
          </p:txBody>
        </p:sp>
        <p:sp>
          <p:nvSpPr>
            <p:cNvPr id="108" name="Rectangle 107"/>
            <p:cNvSpPr/>
            <p:nvPr/>
          </p:nvSpPr>
          <p:spPr bwMode="auto">
            <a:xfrm>
              <a:off x="7927546" y="1647791"/>
              <a:ext cx="2140904" cy="1899628"/>
            </a:xfrm>
            <a:prstGeom prst="rect">
              <a:avLst/>
            </a:prstGeom>
            <a:solidFill>
              <a:schemeClr val="accent4"/>
            </a:solidFill>
            <a:ln w="10795" cap="flat" cmpd="sng" algn="ctr">
              <a:noFill/>
              <a:prstDash val="solid"/>
              <a:headEnd type="none" w="med" len="med"/>
              <a:tailEnd type="none" w="med" len="med"/>
            </a:ln>
            <a:effectLst/>
          </p:spPr>
          <p:txBody>
            <a:bodyPr vert="horz" wrap="square" lIns="131782" tIns="131782" rIns="131782" bIns="33595" numCol="1" rtlCol="0" anchor="t" anchorCtr="0" compatLnSpc="1">
              <a:prstTxWarp prst="textNoShape">
                <a:avLst/>
              </a:prstTxWarp>
            </a:bodyPr>
            <a:lstStyle/>
            <a:p>
              <a:pPr defTabSz="512144">
                <a:lnSpc>
                  <a:spcPct val="90000"/>
                </a:lnSpc>
                <a:spcBef>
                  <a:spcPct val="0"/>
                </a:spcBef>
                <a:spcAft>
                  <a:spcPct val="35000"/>
                </a:spcAft>
                <a:defRPr/>
              </a:pPr>
              <a:r>
                <a:rPr lang="en-US" sz="1279" kern="0" spc="-21" dirty="0">
                  <a:gradFill>
                    <a:gsLst>
                      <a:gs pos="14844">
                        <a:schemeClr val="bg1"/>
                      </a:gs>
                      <a:gs pos="69000">
                        <a:schemeClr val="bg1"/>
                      </a:gs>
                    </a:gsLst>
                    <a:lin ang="5400000" scaled="0"/>
                  </a:gradFill>
                </a:rPr>
                <a:t>Eventing</a:t>
              </a:r>
            </a:p>
          </p:txBody>
        </p:sp>
        <p:sp>
          <p:nvSpPr>
            <p:cNvPr id="109" name="Rectangle 108"/>
            <p:cNvSpPr/>
            <p:nvPr/>
          </p:nvSpPr>
          <p:spPr bwMode="auto">
            <a:xfrm>
              <a:off x="10061766" y="1647791"/>
              <a:ext cx="2105890" cy="1899628"/>
            </a:xfrm>
            <a:prstGeom prst="rect">
              <a:avLst/>
            </a:prstGeom>
            <a:solidFill>
              <a:schemeClr val="accent5"/>
            </a:solidFill>
            <a:ln w="10795" cap="flat" cmpd="sng" algn="ctr">
              <a:noFill/>
              <a:prstDash val="solid"/>
              <a:headEnd type="none" w="med" len="med"/>
              <a:tailEnd type="none" w="med" len="med"/>
            </a:ln>
            <a:effectLst/>
          </p:spPr>
          <p:txBody>
            <a:bodyPr vert="horz" wrap="square" lIns="131782" tIns="131782" rIns="131782" bIns="33595" numCol="1" rtlCol="0" anchor="t" anchorCtr="0" compatLnSpc="1">
              <a:prstTxWarp prst="textNoShape">
                <a:avLst/>
              </a:prstTxWarp>
            </a:bodyPr>
            <a:lstStyle/>
            <a:p>
              <a:pPr defTabSz="512144">
                <a:lnSpc>
                  <a:spcPct val="90000"/>
                </a:lnSpc>
                <a:spcBef>
                  <a:spcPct val="0"/>
                </a:spcBef>
                <a:spcAft>
                  <a:spcPct val="35000"/>
                </a:spcAft>
                <a:defRPr/>
              </a:pPr>
              <a:r>
                <a:rPr lang="en-US" sz="1279" kern="0" spc="-21" dirty="0">
                  <a:gradFill>
                    <a:gsLst>
                      <a:gs pos="14844">
                        <a:schemeClr val="bg1"/>
                      </a:gs>
                      <a:gs pos="69000">
                        <a:schemeClr val="bg1"/>
                      </a:gs>
                    </a:gsLst>
                    <a:lin ang="5400000" scaled="0"/>
                  </a:gradFill>
                </a:rPr>
                <a:t>Solutions Host</a:t>
              </a:r>
            </a:p>
          </p:txBody>
        </p:sp>
        <p:sp>
          <p:nvSpPr>
            <p:cNvPr id="110" name="Rectangle 109"/>
            <p:cNvSpPr/>
            <p:nvPr/>
          </p:nvSpPr>
          <p:spPr bwMode="auto">
            <a:xfrm>
              <a:off x="1286260" y="1647791"/>
              <a:ext cx="2383395" cy="1899628"/>
            </a:xfrm>
            <a:prstGeom prst="rect">
              <a:avLst/>
            </a:prstGeom>
            <a:solidFill>
              <a:srgbClr val="0072C6">
                <a:alpha val="90000"/>
              </a:srgbClr>
            </a:solidFill>
            <a:ln w="10795" cap="flat" cmpd="sng" algn="ctr">
              <a:noFill/>
              <a:prstDash val="solid"/>
              <a:headEnd type="none" w="med" len="med"/>
              <a:tailEnd type="none" w="med" len="med"/>
            </a:ln>
            <a:effectLst/>
          </p:spPr>
          <p:txBody>
            <a:bodyPr vert="horz" wrap="square" lIns="131782" tIns="131782" rIns="131782" bIns="33595" numCol="1" rtlCol="0" anchor="t" anchorCtr="0" compatLnSpc="1">
              <a:prstTxWarp prst="textNoShape">
                <a:avLst/>
              </a:prstTxWarp>
            </a:bodyPr>
            <a:lstStyle/>
            <a:p>
              <a:pPr marL="336006" lvl="1" defTabSz="512144">
                <a:lnSpc>
                  <a:spcPct val="90000"/>
                </a:lnSpc>
                <a:spcBef>
                  <a:spcPct val="0"/>
                </a:spcBef>
                <a:spcAft>
                  <a:spcPct val="35000"/>
                </a:spcAft>
                <a:defRPr/>
              </a:pPr>
              <a:r>
                <a:rPr lang="en-US" sz="1279" kern="0" spc="-21" dirty="0">
                  <a:gradFill>
                    <a:gsLst>
                      <a:gs pos="14844">
                        <a:schemeClr val="bg1"/>
                      </a:gs>
                      <a:gs pos="69000">
                        <a:schemeClr val="bg1"/>
                      </a:gs>
                    </a:gsLst>
                    <a:lin ang="5400000" scaled="0"/>
                  </a:gradFill>
                </a:rPr>
                <a:t>Custom Presentation</a:t>
              </a:r>
            </a:p>
            <a:p>
              <a:pPr defTabSz="512144">
                <a:lnSpc>
                  <a:spcPct val="90000"/>
                </a:lnSpc>
                <a:spcBef>
                  <a:spcPct val="0"/>
                </a:spcBef>
                <a:spcAft>
                  <a:spcPct val="35000"/>
                </a:spcAft>
                <a:defRPr/>
              </a:pPr>
              <a:endParaRPr lang="en-US" sz="864" kern="0" spc="-21" dirty="0">
                <a:gradFill>
                  <a:gsLst>
                    <a:gs pos="14844">
                      <a:schemeClr val="bg1"/>
                    </a:gs>
                    <a:gs pos="69000">
                      <a:schemeClr val="bg1"/>
                    </a:gs>
                  </a:gsLst>
                  <a:lin ang="5400000" scaled="0"/>
                </a:gradFill>
              </a:endParaRPr>
            </a:p>
          </p:txBody>
        </p:sp>
        <p:sp>
          <p:nvSpPr>
            <p:cNvPr id="111" name="Pentagon 110"/>
            <p:cNvSpPr/>
            <p:nvPr/>
          </p:nvSpPr>
          <p:spPr bwMode="auto">
            <a:xfrm>
              <a:off x="866" y="1651105"/>
              <a:ext cx="1729327" cy="1877391"/>
            </a:xfrm>
            <a:prstGeom prst="homePlate">
              <a:avLst>
                <a:gd name="adj" fmla="val 2236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36159" tIns="105426" rIns="131782" bIns="105426" numCol="1" spcCol="0" rtlCol="0" fromWordArt="0" anchor="ctr" anchorCtr="0" forceAA="0" compatLnSpc="1">
              <a:prstTxWarp prst="textNoShape">
                <a:avLst/>
              </a:prstTxWarp>
              <a:noAutofit/>
            </a:bodyPr>
            <a:lstStyle/>
            <a:p>
              <a:pPr defTabSz="512144">
                <a:lnSpc>
                  <a:spcPct val="90000"/>
                </a:lnSpc>
                <a:spcBef>
                  <a:spcPct val="0"/>
                </a:spcBef>
                <a:spcAft>
                  <a:spcPct val="35000"/>
                </a:spcAft>
                <a:defRPr/>
              </a:pPr>
              <a:r>
                <a:rPr lang="en-US" sz="1226" kern="0" spc="-21" dirty="0">
                  <a:solidFill>
                    <a:schemeClr val="accent4"/>
                  </a:solidFill>
                </a:rPr>
                <a:t>2016 </a:t>
              </a:r>
            </a:p>
          </p:txBody>
        </p:sp>
        <p:sp>
          <p:nvSpPr>
            <p:cNvPr id="112" name="Rectangle 111"/>
            <p:cNvSpPr/>
            <p:nvPr/>
          </p:nvSpPr>
          <p:spPr bwMode="auto">
            <a:xfrm>
              <a:off x="867" y="3528497"/>
              <a:ext cx="12167876" cy="10907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US" sz="1730"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113" name="Rectangle 112"/>
            <p:cNvSpPr/>
            <p:nvPr/>
          </p:nvSpPr>
          <p:spPr bwMode="auto">
            <a:xfrm>
              <a:off x="868" y="1577434"/>
              <a:ext cx="12167876" cy="9252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US" sz="1730"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185" name="Rectangle 184"/>
            <p:cNvSpPr/>
            <p:nvPr/>
          </p:nvSpPr>
          <p:spPr>
            <a:xfrm>
              <a:off x="1716225" y="2550454"/>
              <a:ext cx="1772550" cy="502720"/>
            </a:xfrm>
            <a:prstGeom prst="rect">
              <a:avLst/>
            </a:prstGeom>
          </p:spPr>
          <p:txBody>
            <a:bodyPr wrap="square" lIns="131782" rIns="131782">
              <a:spAutoFit/>
            </a:bodyPr>
            <a:lstStyle/>
            <a:p>
              <a:pPr defTabSz="512144">
                <a:lnSpc>
                  <a:spcPct val="90000"/>
                </a:lnSpc>
                <a:spcBef>
                  <a:spcPct val="0"/>
                </a:spcBef>
                <a:spcAft>
                  <a:spcPct val="35000"/>
                </a:spcAft>
                <a:defRPr/>
              </a:pPr>
              <a:r>
                <a:rPr lang="en-US" sz="1029" kern="0" spc="-21" dirty="0">
                  <a:gradFill>
                    <a:gsLst>
                      <a:gs pos="14844">
                        <a:schemeClr val="bg1"/>
                      </a:gs>
                      <a:gs pos="69000">
                        <a:schemeClr val="bg1"/>
                      </a:gs>
                    </a:gsLst>
                    <a:lin ang="5400000" scaled="0"/>
                  </a:gradFill>
                </a:rPr>
                <a:t>Client Side and </a:t>
              </a:r>
              <a:br>
                <a:rPr lang="en-US" sz="1029" kern="0" spc="-21" dirty="0">
                  <a:gradFill>
                    <a:gsLst>
                      <a:gs pos="14844">
                        <a:schemeClr val="bg1"/>
                      </a:gs>
                      <a:gs pos="69000">
                        <a:schemeClr val="bg1"/>
                      </a:gs>
                    </a:gsLst>
                    <a:lin ang="5400000" scaled="0"/>
                  </a:gradFill>
                </a:rPr>
              </a:br>
              <a:r>
                <a:rPr lang="en-US" sz="1029" kern="0" spc="-21" dirty="0">
                  <a:gradFill>
                    <a:gsLst>
                      <a:gs pos="14844">
                        <a:schemeClr val="bg1"/>
                      </a:gs>
                      <a:gs pos="69000">
                        <a:schemeClr val="bg1"/>
                      </a:gs>
                    </a:gsLst>
                    <a:lin ang="5400000" scaled="0"/>
                  </a:gradFill>
                </a:rPr>
                <a:t>Open Source</a:t>
              </a:r>
            </a:p>
          </p:txBody>
        </p:sp>
        <p:sp>
          <p:nvSpPr>
            <p:cNvPr id="186" name="Rectangle 185"/>
            <p:cNvSpPr/>
            <p:nvPr/>
          </p:nvSpPr>
          <p:spPr>
            <a:xfrm>
              <a:off x="3681899" y="2550454"/>
              <a:ext cx="2041170" cy="502720"/>
            </a:xfrm>
            <a:prstGeom prst="rect">
              <a:avLst/>
            </a:prstGeom>
          </p:spPr>
          <p:txBody>
            <a:bodyPr wrap="square" lIns="131782" rIns="131782">
              <a:spAutoFit/>
            </a:bodyPr>
            <a:lstStyle/>
            <a:p>
              <a:pPr defTabSz="512144">
                <a:lnSpc>
                  <a:spcPct val="90000"/>
                </a:lnSpc>
                <a:spcBef>
                  <a:spcPct val="0"/>
                </a:spcBef>
                <a:spcAft>
                  <a:spcPct val="35000"/>
                </a:spcAft>
              </a:pPr>
              <a:r>
                <a:rPr lang="en-US" sz="1029" kern="0" spc="-21" dirty="0">
                  <a:gradFill>
                    <a:gsLst>
                      <a:gs pos="14844">
                        <a:schemeClr val="bg1"/>
                      </a:gs>
                      <a:gs pos="69000">
                        <a:schemeClr val="bg1"/>
                      </a:gs>
                    </a:gsLst>
                    <a:lin ang="5400000" scaled="0"/>
                  </a:gradFill>
                </a:rPr>
                <a:t>Client Side and Remotely Hosted</a:t>
              </a:r>
            </a:p>
          </p:txBody>
        </p:sp>
        <p:sp>
          <p:nvSpPr>
            <p:cNvPr id="187" name="Rectangle 186"/>
            <p:cNvSpPr/>
            <p:nvPr/>
          </p:nvSpPr>
          <p:spPr>
            <a:xfrm>
              <a:off x="5793353" y="2550454"/>
              <a:ext cx="2041170" cy="502720"/>
            </a:xfrm>
            <a:prstGeom prst="rect">
              <a:avLst/>
            </a:prstGeom>
          </p:spPr>
          <p:txBody>
            <a:bodyPr wrap="square" lIns="131782" rIns="131782">
              <a:spAutoFit/>
            </a:bodyPr>
            <a:lstStyle/>
            <a:p>
              <a:pPr defTabSz="512144">
                <a:lnSpc>
                  <a:spcPct val="90000"/>
                </a:lnSpc>
                <a:spcBef>
                  <a:spcPct val="0"/>
                </a:spcBef>
                <a:spcAft>
                  <a:spcPct val="35000"/>
                </a:spcAft>
              </a:pPr>
              <a:r>
                <a:rPr lang="en-US" sz="1029" kern="0" spc="-21" dirty="0">
                  <a:gradFill>
                    <a:gsLst>
                      <a:gs pos="14844">
                        <a:schemeClr val="bg1"/>
                      </a:gs>
                      <a:gs pos="69000">
                        <a:schemeClr val="bg1"/>
                      </a:gs>
                    </a:gsLst>
                    <a:lin ang="5400000" scaled="0"/>
                  </a:gradFill>
                </a:rPr>
                <a:t>REST and Cleaner Contracts</a:t>
              </a:r>
            </a:p>
          </p:txBody>
        </p:sp>
        <p:sp>
          <p:nvSpPr>
            <p:cNvPr id="188" name="Rectangle 187"/>
            <p:cNvSpPr/>
            <p:nvPr/>
          </p:nvSpPr>
          <p:spPr>
            <a:xfrm>
              <a:off x="7955331" y="2550454"/>
              <a:ext cx="2123533" cy="502720"/>
            </a:xfrm>
            <a:prstGeom prst="rect">
              <a:avLst/>
            </a:prstGeom>
          </p:spPr>
          <p:txBody>
            <a:bodyPr wrap="square" lIns="131782" rIns="131782">
              <a:spAutoFit/>
            </a:bodyPr>
            <a:lstStyle/>
            <a:p>
              <a:pPr defTabSz="512144">
                <a:lnSpc>
                  <a:spcPct val="90000"/>
                </a:lnSpc>
                <a:spcBef>
                  <a:spcPct val="0"/>
                </a:spcBef>
                <a:spcAft>
                  <a:spcPct val="35000"/>
                </a:spcAft>
              </a:pPr>
              <a:r>
                <a:rPr lang="en-US" sz="1029" kern="0" spc="-21" dirty="0">
                  <a:gradFill>
                    <a:gsLst>
                      <a:gs pos="14844">
                        <a:schemeClr val="bg1"/>
                      </a:gs>
                      <a:gs pos="69000">
                        <a:schemeClr val="bg1"/>
                      </a:gs>
                    </a:gsLst>
                    <a:lin ang="5400000" scaled="0"/>
                  </a:gradFill>
                </a:rPr>
                <a:t>Web Hooks and </a:t>
              </a:r>
              <a:br>
                <a:rPr lang="en-US" sz="1029" kern="0" spc="-21" dirty="0">
                  <a:gradFill>
                    <a:gsLst>
                      <a:gs pos="14844">
                        <a:schemeClr val="bg1"/>
                      </a:gs>
                      <a:gs pos="69000">
                        <a:schemeClr val="bg1"/>
                      </a:gs>
                    </a:gsLst>
                    <a:lin ang="5400000" scaled="0"/>
                  </a:gradFill>
                </a:rPr>
              </a:br>
              <a:r>
                <a:rPr lang="en-US" sz="1029" kern="0" spc="-21" dirty="0">
                  <a:gradFill>
                    <a:gsLst>
                      <a:gs pos="14844">
                        <a:schemeClr val="bg1"/>
                      </a:gs>
                      <a:gs pos="69000">
                        <a:schemeClr val="bg1"/>
                      </a:gs>
                    </a:gsLst>
                    <a:lin ang="5400000" scaled="0"/>
                  </a:gradFill>
                </a:rPr>
                <a:t>Web Sockets</a:t>
              </a:r>
            </a:p>
          </p:txBody>
        </p:sp>
        <p:sp>
          <p:nvSpPr>
            <p:cNvPr id="189" name="Rectangle 188"/>
            <p:cNvSpPr/>
            <p:nvPr/>
          </p:nvSpPr>
          <p:spPr>
            <a:xfrm>
              <a:off x="10068450" y="2550454"/>
              <a:ext cx="2117015" cy="502720"/>
            </a:xfrm>
            <a:prstGeom prst="rect">
              <a:avLst/>
            </a:prstGeom>
          </p:spPr>
          <p:txBody>
            <a:bodyPr wrap="square" lIns="131782" rIns="131782">
              <a:spAutoFit/>
            </a:bodyPr>
            <a:lstStyle/>
            <a:p>
              <a:pPr defTabSz="512144">
                <a:lnSpc>
                  <a:spcPct val="90000"/>
                </a:lnSpc>
                <a:spcBef>
                  <a:spcPct val="0"/>
                </a:spcBef>
                <a:spcAft>
                  <a:spcPct val="35000"/>
                </a:spcAft>
              </a:pPr>
              <a:r>
                <a:rPr lang="en-US" sz="1029" kern="0" spc="-21" dirty="0">
                  <a:gradFill>
                    <a:gsLst>
                      <a:gs pos="14844">
                        <a:schemeClr val="bg1"/>
                      </a:gs>
                      <a:gs pos="69000">
                        <a:schemeClr val="bg1"/>
                      </a:gs>
                    </a:gsLst>
                    <a:lin ang="5400000" scaled="0"/>
                  </a:gradFill>
                </a:rPr>
                <a:t>Cloud SaaS and </a:t>
              </a:r>
              <a:br>
                <a:rPr lang="en-US" sz="1029" kern="0" spc="-21" dirty="0">
                  <a:gradFill>
                    <a:gsLst>
                      <a:gs pos="14844">
                        <a:schemeClr val="bg1"/>
                      </a:gs>
                      <a:gs pos="69000">
                        <a:schemeClr val="bg1"/>
                      </a:gs>
                    </a:gsLst>
                    <a:lin ang="5400000" scaled="0"/>
                  </a:gradFill>
                </a:rPr>
              </a:br>
              <a:r>
                <a:rPr lang="en-US" sz="1029" kern="0" spc="-21" dirty="0">
                  <a:gradFill>
                    <a:gsLst>
                      <a:gs pos="14844">
                        <a:schemeClr val="bg1"/>
                      </a:gs>
                      <a:gs pos="69000">
                        <a:schemeClr val="bg1"/>
                      </a:gs>
                    </a:gsLst>
                    <a:lin ang="5400000" scaled="0"/>
                  </a:gradFill>
                </a:rPr>
                <a:t>Client Side Logic</a:t>
              </a:r>
            </a:p>
          </p:txBody>
        </p:sp>
      </p:grpSp>
      <p:sp>
        <p:nvSpPr>
          <p:cNvPr id="2" name="Title 1"/>
          <p:cNvSpPr>
            <a:spLocks noGrp="1"/>
          </p:cNvSpPr>
          <p:nvPr>
            <p:ph type="title"/>
          </p:nvPr>
        </p:nvSpPr>
        <p:spPr/>
        <p:txBody>
          <a:bodyPr/>
          <a:lstStyle/>
          <a:p>
            <a:r>
              <a:rPr lang="en-US" dirty="0">
                <a:solidFill>
                  <a:schemeClr val="bg1"/>
                </a:solidFill>
              </a:rPr>
              <a:t>Accelerating Web Development</a:t>
            </a:r>
          </a:p>
        </p:txBody>
      </p:sp>
    </p:spTree>
    <p:extLst>
      <p:ext uri="{BB962C8B-B14F-4D97-AF65-F5344CB8AC3E}">
        <p14:creationId xmlns:p14="http://schemas.microsoft.com/office/powerpoint/2010/main" val="1866205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Oval 2"/>
          <p:cNvSpPr/>
          <p:nvPr/>
        </p:nvSpPr>
        <p:spPr bwMode="auto">
          <a:xfrm>
            <a:off x="6476903" y="2767854"/>
            <a:ext cx="1657810" cy="1657810"/>
          </a:xfrm>
          <a:prstGeom prst="ellipse">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80" fontAlgn="base">
              <a:spcBef>
                <a:spcPct val="0"/>
              </a:spcBef>
              <a:spcAft>
                <a:spcPct val="0"/>
              </a:spcAft>
            </a:pPr>
            <a:endParaRPr lang="en-US" sz="1471" kern="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189376" y="1074508"/>
            <a:ext cx="8741880" cy="674713"/>
          </a:xfrm>
        </p:spPr>
        <p:txBody>
          <a:bodyPr/>
          <a:lstStyle/>
          <a:p>
            <a:r>
              <a:rPr lang="en-US" dirty="0" err="1">
                <a:solidFill>
                  <a:schemeClr val="bg1"/>
                </a:solidFill>
              </a:rPr>
              <a:t>Principios</a:t>
            </a:r>
            <a:r>
              <a:rPr lang="en-US" dirty="0">
                <a:solidFill>
                  <a:schemeClr val="bg1"/>
                </a:solidFill>
              </a:rPr>
              <a:t> de Extender SharePoint </a:t>
            </a:r>
            <a:br>
              <a:rPr lang="en-US" dirty="0">
                <a:solidFill>
                  <a:schemeClr val="bg1"/>
                </a:solidFill>
              </a:rPr>
            </a:br>
            <a:r>
              <a:rPr lang="en-US" sz="2059" spc="-37" dirty="0" err="1">
                <a:solidFill>
                  <a:schemeClr val="bg1"/>
                </a:solidFill>
              </a:rPr>
              <a:t>Construir</a:t>
            </a:r>
            <a:r>
              <a:rPr lang="en-US" sz="2059" spc="-37" dirty="0">
                <a:solidFill>
                  <a:schemeClr val="bg1"/>
                </a:solidFill>
              </a:rPr>
              <a:t> a largo-</a:t>
            </a:r>
            <a:r>
              <a:rPr lang="en-US" sz="2059" spc="-37" dirty="0" err="1">
                <a:solidFill>
                  <a:schemeClr val="bg1"/>
                </a:solidFill>
              </a:rPr>
              <a:t>plazo</a:t>
            </a:r>
            <a:r>
              <a:rPr lang="en-US" sz="2059" spc="-37" dirty="0">
                <a:solidFill>
                  <a:schemeClr val="bg1"/>
                </a:solidFill>
              </a:rPr>
              <a:t>, </a:t>
            </a:r>
            <a:r>
              <a:rPr lang="en-US" sz="2059" spc="-37" dirty="0" err="1">
                <a:solidFill>
                  <a:schemeClr val="bg1"/>
                </a:solidFill>
              </a:rPr>
              <a:t>añadir</a:t>
            </a:r>
            <a:r>
              <a:rPr lang="en-US" sz="2059" spc="-37" dirty="0">
                <a:solidFill>
                  <a:schemeClr val="bg1"/>
                </a:solidFill>
              </a:rPr>
              <a:t> valor del </a:t>
            </a:r>
            <a:r>
              <a:rPr lang="en-US" sz="2059" spc="-37" dirty="0" err="1">
                <a:solidFill>
                  <a:schemeClr val="bg1"/>
                </a:solidFill>
              </a:rPr>
              <a:t>desarrollo</a:t>
            </a:r>
            <a:endParaRPr lang="en-US" spc="-37" dirty="0">
              <a:solidFill>
                <a:schemeClr val="bg1"/>
              </a:solidFill>
            </a:endParaRPr>
          </a:p>
        </p:txBody>
      </p:sp>
      <p:sp>
        <p:nvSpPr>
          <p:cNvPr id="114" name="Rectangle 113"/>
          <p:cNvSpPr/>
          <p:nvPr/>
        </p:nvSpPr>
        <p:spPr bwMode="auto">
          <a:xfrm>
            <a:off x="650" y="5658416"/>
            <a:ext cx="9142703" cy="352735"/>
          </a:xfrm>
          <a:prstGeom prst="rect">
            <a:avLst/>
          </a:prstGeom>
          <a:solidFill>
            <a:schemeClr val="accent4"/>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sp>
        <p:nvSpPr>
          <p:cNvPr id="121" name="Rectangle 120"/>
          <p:cNvSpPr/>
          <p:nvPr/>
        </p:nvSpPr>
        <p:spPr bwMode="auto">
          <a:xfrm>
            <a:off x="624500" y="2772026"/>
            <a:ext cx="4003526" cy="1549366"/>
          </a:xfrm>
          <a:prstGeom prst="rect">
            <a:avLst/>
          </a:prstGeom>
          <a:noFill/>
          <a:ln w="10795" cap="flat" cmpd="sng" algn="ctr">
            <a:noFill/>
            <a:prstDash val="solid"/>
            <a:headEnd type="none" w="med" len="med"/>
            <a:tailEnd type="none" w="med" len="med"/>
          </a:ln>
          <a:effectLst/>
        </p:spPr>
        <p:txBody>
          <a:bodyPr vert="horz" wrap="square" lIns="65901" tIns="33611" rIns="65901" bIns="33611" numCol="1" rtlCol="0" anchor="t" anchorCtr="0" compatLnSpc="1">
            <a:prstTxWarp prst="textNoShape">
              <a:avLst/>
            </a:prstTxWarp>
          </a:bodyPr>
          <a:lstStyle/>
          <a:p>
            <a:pPr defTabSz="671944" fontAlgn="base">
              <a:spcBef>
                <a:spcPct val="0"/>
              </a:spcBef>
              <a:spcAft>
                <a:spcPts val="1730"/>
              </a:spcAft>
              <a:defRPr/>
            </a:pP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Proporcionar</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un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entorno</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de Desarrollo que sea compatible con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otras</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aplicaciones</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a:t>
            </a:r>
          </a:p>
          <a:p>
            <a:pPr defTabSz="671944" fontAlgn="base">
              <a:spcBef>
                <a:spcPct val="0"/>
              </a:spcBef>
              <a:spcAft>
                <a:spcPts val="1730"/>
              </a:spcAft>
              <a:defRPr/>
            </a:pP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Contruir</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aplicaciones</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Web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tanto</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en</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entornos</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On-Premises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como</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en</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el Cloud</a:t>
            </a:r>
          </a:p>
          <a:p>
            <a:pPr defTabSz="671944" fontAlgn="base">
              <a:spcBef>
                <a:spcPct val="0"/>
              </a:spcBef>
              <a:spcAft>
                <a:spcPts val="1730"/>
              </a:spcAft>
              <a:defRPr/>
            </a:pP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Poder</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utilizar</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SharePoint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en</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aplicaciones</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de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escritorio</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y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cualquier</a:t>
            </a:r>
            <a:r>
              <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rPr>
              <a:t> </a:t>
            </a:r>
            <a:r>
              <a:rPr lang="en-US" sz="1471" kern="0" dirty="0" err="1">
                <a:ln>
                  <a:solidFill>
                    <a:srgbClr val="FFFFFF">
                      <a:alpha val="0"/>
                    </a:srgbClr>
                  </a:solidFill>
                </a:ln>
                <a:solidFill>
                  <a:schemeClr val="bg1"/>
                </a:solidFill>
                <a:latin typeface="Segoe UI" panose="020B0502040204020203" pitchFamily="34" charset="0"/>
                <a:cs typeface="Segoe UI" panose="020B0502040204020203" pitchFamily="34" charset="0"/>
              </a:rPr>
              <a:t>dispositivo</a:t>
            </a:r>
            <a:endParaRPr lang="en-US" sz="1471" kern="0" dirty="0">
              <a:ln>
                <a:solidFill>
                  <a:srgbClr val="FFFFFF">
                    <a:alpha val="0"/>
                  </a:srgbClr>
                </a:solidFill>
              </a:ln>
              <a:solidFill>
                <a:schemeClr val="bg1"/>
              </a:solidFill>
              <a:latin typeface="Segoe UI" panose="020B0502040204020203" pitchFamily="34" charset="0"/>
              <a:cs typeface="Segoe UI" panose="020B0502040204020203" pitchFamily="34" charset="0"/>
            </a:endParaRPr>
          </a:p>
        </p:txBody>
      </p:sp>
      <p:sp>
        <p:nvSpPr>
          <p:cNvPr id="122" name="Freeform 9"/>
          <p:cNvSpPr>
            <a:spLocks noEditPoints="1"/>
          </p:cNvSpPr>
          <p:nvPr/>
        </p:nvSpPr>
        <p:spPr bwMode="black">
          <a:xfrm>
            <a:off x="317216" y="2800408"/>
            <a:ext cx="267759" cy="26884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a:noFill/>
          </a:ln>
          <a:extLst/>
        </p:spPr>
        <p:txBody>
          <a:bodyPr vert="horz" wrap="square" lIns="65901" tIns="32951" rIns="65901" bIns="32951" numCol="1" anchor="t" anchorCtr="0" compatLnSpc="1">
            <a:prstTxWarp prst="textNoShape">
              <a:avLst/>
            </a:prstTxWarp>
          </a:bodyPr>
          <a:lstStyle/>
          <a:p>
            <a:pPr defTabSz="672012">
              <a:defRPr/>
            </a:pPr>
            <a:endParaRPr lang="en-US" sz="1297" kern="0">
              <a:solidFill>
                <a:srgbClr val="505050"/>
              </a:solidFill>
            </a:endParaRPr>
          </a:p>
        </p:txBody>
      </p:sp>
      <p:sp>
        <p:nvSpPr>
          <p:cNvPr id="123" name="Freeform 9"/>
          <p:cNvSpPr>
            <a:spLocks noEditPoints="1"/>
          </p:cNvSpPr>
          <p:nvPr/>
        </p:nvSpPr>
        <p:spPr bwMode="black">
          <a:xfrm>
            <a:off x="320140" y="3468919"/>
            <a:ext cx="267759" cy="26884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a:noFill/>
          </a:ln>
          <a:extLst/>
        </p:spPr>
        <p:txBody>
          <a:bodyPr vert="horz" wrap="square" lIns="65901" tIns="32951" rIns="65901" bIns="32951" numCol="1" anchor="t" anchorCtr="0" compatLnSpc="1">
            <a:prstTxWarp prst="textNoShape">
              <a:avLst/>
            </a:prstTxWarp>
          </a:bodyPr>
          <a:lstStyle/>
          <a:p>
            <a:pPr defTabSz="672012">
              <a:defRPr/>
            </a:pPr>
            <a:endParaRPr lang="en-US" sz="1297" kern="0">
              <a:solidFill>
                <a:srgbClr val="505050"/>
              </a:solidFill>
            </a:endParaRPr>
          </a:p>
        </p:txBody>
      </p:sp>
      <p:sp>
        <p:nvSpPr>
          <p:cNvPr id="124" name="Freeform 9"/>
          <p:cNvSpPr>
            <a:spLocks noEditPoints="1"/>
          </p:cNvSpPr>
          <p:nvPr/>
        </p:nvSpPr>
        <p:spPr bwMode="black">
          <a:xfrm>
            <a:off x="317216" y="4137432"/>
            <a:ext cx="267759" cy="26884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a:noFill/>
          </a:ln>
          <a:extLst/>
        </p:spPr>
        <p:txBody>
          <a:bodyPr vert="horz" wrap="square" lIns="65901" tIns="32951" rIns="65901" bIns="32951" numCol="1" anchor="t" anchorCtr="0" compatLnSpc="1">
            <a:prstTxWarp prst="textNoShape">
              <a:avLst/>
            </a:prstTxWarp>
          </a:bodyPr>
          <a:lstStyle/>
          <a:p>
            <a:pPr defTabSz="672012">
              <a:defRPr/>
            </a:pPr>
            <a:endParaRPr lang="en-US" sz="1297" kern="0">
              <a:solidFill>
                <a:srgbClr val="505050"/>
              </a:solidFill>
            </a:endParaRPr>
          </a:p>
        </p:txBody>
      </p:sp>
      <p:sp>
        <p:nvSpPr>
          <p:cNvPr id="125" name="TextBox 124"/>
          <p:cNvSpPr txBox="1"/>
          <p:nvPr/>
        </p:nvSpPr>
        <p:spPr>
          <a:xfrm>
            <a:off x="310079" y="2429699"/>
            <a:ext cx="2444730" cy="319383"/>
          </a:xfrm>
          <a:prstGeom prst="rect">
            <a:avLst/>
          </a:prstGeom>
          <a:noFill/>
        </p:spPr>
        <p:txBody>
          <a:bodyPr wrap="square" lIns="0" tIns="0" rIns="0" bIns="0" rtlCol="0">
            <a:spAutoFit/>
          </a:bodyPr>
          <a:lstStyle/>
          <a:p>
            <a:pPr defTabSz="672012">
              <a:lnSpc>
                <a:spcPct val="90000"/>
              </a:lnSpc>
              <a:spcAft>
                <a:spcPts val="431"/>
              </a:spcAft>
            </a:pPr>
            <a:r>
              <a:rPr lang="en-US" sz="2306" kern="0" dirty="0" err="1">
                <a:solidFill>
                  <a:schemeClr val="bg1"/>
                </a:solidFill>
                <a:latin typeface="Segoe UI Light"/>
              </a:rPr>
              <a:t>Principios</a:t>
            </a:r>
            <a:endParaRPr lang="en-US" sz="2306" kern="0" dirty="0">
              <a:solidFill>
                <a:schemeClr val="bg1"/>
              </a:solidFill>
              <a:latin typeface="Segoe UI Light"/>
            </a:endParaRP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018385" y="3119340"/>
            <a:ext cx="553617" cy="874955"/>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5295571" y="2402646"/>
            <a:ext cx="903810" cy="2944269"/>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5633692" y="3008256"/>
            <a:ext cx="1026752" cy="2944269"/>
          </a:xfrm>
          <a:prstGeom prst="rect">
            <a:avLst/>
          </a:prstGeom>
        </p:spPr>
      </p:pic>
      <p:grpSp>
        <p:nvGrpSpPr>
          <p:cNvPr id="60" name="Group 59"/>
          <p:cNvGrpSpPr/>
          <p:nvPr/>
        </p:nvGrpSpPr>
        <p:grpSpPr>
          <a:xfrm>
            <a:off x="4244648" y="4779316"/>
            <a:ext cx="5077928" cy="1609730"/>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42529482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0" name="Rectangle 9"/>
          <p:cNvSpPr/>
          <p:nvPr/>
        </p:nvSpPr>
        <p:spPr bwMode="auto">
          <a:xfrm>
            <a:off x="650" y="5658416"/>
            <a:ext cx="9142703" cy="352735"/>
          </a:xfrm>
          <a:prstGeom prst="rect">
            <a:avLst/>
          </a:prstGeom>
          <a:solidFill>
            <a:schemeClr val="bg1"/>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sp>
        <p:nvSpPr>
          <p:cNvPr id="8" name="Rectangle 7"/>
          <p:cNvSpPr/>
          <p:nvPr/>
        </p:nvSpPr>
        <p:spPr bwMode="auto">
          <a:xfrm>
            <a:off x="1" y="1907645"/>
            <a:ext cx="5244309" cy="34960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6" rIns="134444" bIns="107556"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4" kern="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 name="Rectangle 6"/>
          <p:cNvSpPr/>
          <p:nvPr/>
        </p:nvSpPr>
        <p:spPr>
          <a:xfrm>
            <a:off x="274614" y="2119093"/>
            <a:ext cx="4265115" cy="3870355"/>
          </a:xfrm>
          <a:prstGeom prst="rect">
            <a:avLst/>
          </a:prstGeom>
        </p:spPr>
        <p:txBody>
          <a:bodyPr wrap="square">
            <a:spAutoFit/>
          </a:bodyPr>
          <a:lstStyle/>
          <a:p>
            <a:pPr defTabSz="672293">
              <a:spcBef>
                <a:spcPts val="1324"/>
              </a:spcBef>
            </a:pPr>
            <a:r>
              <a:rPr lang="en-US" sz="2353" kern="0" dirty="0">
                <a:solidFill>
                  <a:schemeClr val="accent4"/>
                </a:solidFill>
                <a:latin typeface="+mj-lt"/>
              </a:rPr>
              <a:t>Tooling</a:t>
            </a:r>
          </a:p>
          <a:p>
            <a:pPr marL="571875" lvl="1" indent="-233241" defTabSz="672293">
              <a:spcBef>
                <a:spcPts val="1324"/>
              </a:spcBef>
              <a:buFont typeface="Arial" panose="020B0604020202020204" pitchFamily="34" charset="0"/>
              <a:buChar char="•"/>
            </a:pPr>
            <a:r>
              <a:rPr lang="en-US" sz="1471" kern="0" dirty="0" err="1">
                <a:solidFill>
                  <a:schemeClr val="bg1">
                    <a:lumMod val="65000"/>
                  </a:schemeClr>
                </a:solidFill>
              </a:rPr>
              <a:t>NodeJS</a:t>
            </a:r>
            <a:r>
              <a:rPr lang="en-US" sz="1471" kern="0" dirty="0">
                <a:solidFill>
                  <a:schemeClr val="bg1">
                    <a:lumMod val="65000"/>
                  </a:schemeClr>
                </a:solidFill>
              </a:rPr>
              <a:t> </a:t>
            </a:r>
          </a:p>
          <a:p>
            <a:pPr marL="571875" lvl="1" indent="-233241" defTabSz="672293">
              <a:spcBef>
                <a:spcPts val="1324"/>
              </a:spcBef>
              <a:buFont typeface="Arial" panose="020B0604020202020204" pitchFamily="34" charset="0"/>
              <a:buChar char="•"/>
            </a:pPr>
            <a:r>
              <a:rPr lang="en-US" sz="1471" kern="0" dirty="0">
                <a:solidFill>
                  <a:schemeClr val="bg1">
                    <a:lumMod val="65000"/>
                  </a:schemeClr>
                </a:solidFill>
              </a:rPr>
              <a:t>Yeoman</a:t>
            </a:r>
          </a:p>
          <a:p>
            <a:pPr marL="571875" lvl="1" indent="-233241" defTabSz="672293">
              <a:spcBef>
                <a:spcPts val="1324"/>
              </a:spcBef>
              <a:buFont typeface="Arial" panose="020B0604020202020204" pitchFamily="34" charset="0"/>
              <a:buChar char="•"/>
            </a:pPr>
            <a:r>
              <a:rPr lang="en-US" sz="1471" kern="0" dirty="0">
                <a:solidFill>
                  <a:schemeClr val="bg1">
                    <a:lumMod val="65000"/>
                  </a:schemeClr>
                </a:solidFill>
              </a:rPr>
              <a:t>Gulp</a:t>
            </a:r>
          </a:p>
          <a:p>
            <a:pPr marL="571875" lvl="1" indent="-233241" defTabSz="672293">
              <a:spcBef>
                <a:spcPts val="1324"/>
              </a:spcBef>
              <a:buFont typeface="Arial" panose="020B0604020202020204" pitchFamily="34" charset="0"/>
              <a:buChar char="•"/>
            </a:pPr>
            <a:r>
              <a:rPr lang="en-US" sz="1471" kern="0" dirty="0">
                <a:solidFill>
                  <a:schemeClr val="bg1">
                    <a:lumMod val="65000"/>
                  </a:schemeClr>
                </a:solidFill>
              </a:rPr>
              <a:t>Typescript</a:t>
            </a:r>
          </a:p>
          <a:p>
            <a:pPr marL="571875" lvl="1" indent="-233241" defTabSz="672293">
              <a:spcBef>
                <a:spcPts val="1324"/>
              </a:spcBef>
              <a:buFont typeface="Arial" panose="020B0604020202020204" pitchFamily="34" charset="0"/>
              <a:buChar char="•"/>
            </a:pPr>
            <a:r>
              <a:rPr lang="en-US" sz="1471" kern="0" dirty="0">
                <a:solidFill>
                  <a:schemeClr val="bg1">
                    <a:lumMod val="65000"/>
                  </a:schemeClr>
                </a:solidFill>
              </a:rPr>
              <a:t>Code</a:t>
            </a:r>
          </a:p>
          <a:p>
            <a:pPr marL="571875" lvl="1" indent="-233241" defTabSz="672293">
              <a:spcBef>
                <a:spcPts val="1324"/>
              </a:spcBef>
              <a:buFont typeface="Arial" panose="020B0604020202020204" pitchFamily="34" charset="0"/>
              <a:buChar char="•"/>
            </a:pPr>
            <a:r>
              <a:rPr lang="en-US" sz="1471" kern="0" dirty="0">
                <a:solidFill>
                  <a:schemeClr val="bg1">
                    <a:lumMod val="65000"/>
                  </a:schemeClr>
                </a:solidFill>
              </a:rPr>
              <a:t>Framework JS : </a:t>
            </a:r>
            <a:r>
              <a:rPr lang="en-US" sz="1471" kern="0" dirty="0" err="1">
                <a:solidFill>
                  <a:schemeClr val="bg1">
                    <a:lumMod val="65000"/>
                  </a:schemeClr>
                </a:solidFill>
              </a:rPr>
              <a:t>Elige</a:t>
            </a:r>
            <a:r>
              <a:rPr lang="en-US" sz="1471" kern="0" dirty="0">
                <a:solidFill>
                  <a:schemeClr val="bg1">
                    <a:lumMod val="65000"/>
                  </a:schemeClr>
                </a:solidFill>
              </a:rPr>
              <a:t> </a:t>
            </a:r>
            <a:r>
              <a:rPr lang="en-US" sz="1471" kern="0" dirty="0" err="1">
                <a:solidFill>
                  <a:schemeClr val="bg1">
                    <a:lumMod val="65000"/>
                  </a:schemeClr>
                </a:solidFill>
              </a:rPr>
              <a:t>uno</a:t>
            </a:r>
            <a:endParaRPr lang="en-US" sz="1471" kern="0" dirty="0">
              <a:solidFill>
                <a:schemeClr val="bg1">
                  <a:lumMod val="65000"/>
                </a:schemeClr>
              </a:solidFill>
            </a:endParaRPr>
          </a:p>
          <a:p>
            <a:pPr marL="0" lvl="1" defTabSz="672293">
              <a:spcBef>
                <a:spcPts val="1324"/>
              </a:spcBef>
            </a:pPr>
            <a:endParaRPr lang="en-US" sz="2353" kern="0" dirty="0">
              <a:solidFill>
                <a:schemeClr val="accent4"/>
              </a:solidFill>
              <a:latin typeface="+mj-lt"/>
            </a:endParaRPr>
          </a:p>
          <a:p>
            <a:pPr marL="0" lvl="1" defTabSz="672293">
              <a:spcBef>
                <a:spcPts val="1324"/>
              </a:spcBef>
            </a:pPr>
            <a:r>
              <a:rPr lang="en-US" sz="2353" kern="0" dirty="0">
                <a:solidFill>
                  <a:schemeClr val="accent4"/>
                </a:solidFill>
                <a:latin typeface="+mj-lt"/>
              </a:rPr>
              <a:t>	</a:t>
            </a:r>
          </a:p>
        </p:txBody>
      </p:sp>
      <p:sp>
        <p:nvSpPr>
          <p:cNvPr id="16" name="Rectangle 15"/>
          <p:cNvSpPr/>
          <p:nvPr/>
        </p:nvSpPr>
        <p:spPr bwMode="auto">
          <a:xfrm>
            <a:off x="5372417" y="1907645"/>
            <a:ext cx="3771583" cy="34960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6" rIns="134444" bIns="107556"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4" kern="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319" y="3655673"/>
            <a:ext cx="1208002" cy="1046504"/>
          </a:xfrm>
          <a:prstGeom prst="rect">
            <a:avLst/>
          </a:prstGeom>
        </p:spPr>
      </p:pic>
      <p:pic>
        <p:nvPicPr>
          <p:cNvPr id="12" name="Picture 11"/>
          <p:cNvPicPr>
            <a:picLocks noChangeAspect="1"/>
          </p:cNvPicPr>
          <p:nvPr/>
        </p:nvPicPr>
        <p:blipFill>
          <a:blip r:embed="rId4"/>
          <a:stretch>
            <a:fillRect/>
          </a:stretch>
        </p:blipFill>
        <p:spPr>
          <a:xfrm>
            <a:off x="5708573" y="2436035"/>
            <a:ext cx="1283747" cy="691248"/>
          </a:xfrm>
          <a:prstGeom prst="rect">
            <a:avLst/>
          </a:prstGeom>
        </p:spPr>
      </p:pic>
      <p:pic>
        <p:nvPicPr>
          <p:cNvPr id="13" name="Picture 12"/>
          <p:cNvPicPr>
            <a:picLocks noChangeAspect="1"/>
          </p:cNvPicPr>
          <p:nvPr/>
        </p:nvPicPr>
        <p:blipFill>
          <a:blip r:embed="rId5"/>
          <a:stretch>
            <a:fillRect/>
          </a:stretch>
        </p:blipFill>
        <p:spPr>
          <a:xfrm>
            <a:off x="7328477" y="2070050"/>
            <a:ext cx="728345" cy="1636819"/>
          </a:xfrm>
          <a:prstGeom prst="rect">
            <a:avLst/>
          </a:prstGeom>
        </p:spPr>
      </p:pic>
      <p:pic>
        <p:nvPicPr>
          <p:cNvPr id="14" name="Picture 13"/>
          <p:cNvPicPr>
            <a:picLocks noChangeAspect="1"/>
          </p:cNvPicPr>
          <p:nvPr/>
        </p:nvPicPr>
        <p:blipFill>
          <a:blip r:embed="rId6"/>
          <a:stretch>
            <a:fillRect/>
          </a:stretch>
        </p:blipFill>
        <p:spPr>
          <a:xfrm>
            <a:off x="7041522" y="3832387"/>
            <a:ext cx="1414324" cy="521067"/>
          </a:xfrm>
          <a:prstGeom prst="rect">
            <a:avLst/>
          </a:prstGeom>
        </p:spPr>
      </p:pic>
      <p:pic>
        <p:nvPicPr>
          <p:cNvPr id="15" name="Picture 14"/>
          <p:cNvPicPr>
            <a:picLocks noChangeAspect="1"/>
          </p:cNvPicPr>
          <p:nvPr/>
        </p:nvPicPr>
        <p:blipFill>
          <a:blip r:embed="rId7"/>
          <a:stretch>
            <a:fillRect/>
          </a:stretch>
        </p:blipFill>
        <p:spPr>
          <a:xfrm>
            <a:off x="5744508" y="4631167"/>
            <a:ext cx="2659666" cy="743066"/>
          </a:xfrm>
          <a:prstGeom prst="rect">
            <a:avLst/>
          </a:prstGeom>
        </p:spPr>
      </p:pic>
      <p:sp>
        <p:nvSpPr>
          <p:cNvPr id="2" name="Title 1"/>
          <p:cNvSpPr>
            <a:spLocks noGrp="1"/>
          </p:cNvSpPr>
          <p:nvPr>
            <p:ph type="title"/>
          </p:nvPr>
        </p:nvSpPr>
        <p:spPr/>
        <p:txBody>
          <a:bodyPr/>
          <a:lstStyle/>
          <a:p>
            <a:r>
              <a:rPr lang="en-US" dirty="0">
                <a:solidFill>
                  <a:schemeClr val="bg1"/>
                </a:solidFill>
              </a:rPr>
              <a:t>Tooling Open Source </a:t>
            </a:r>
          </a:p>
        </p:txBody>
      </p:sp>
      <p:sp>
        <p:nvSpPr>
          <p:cNvPr id="17" name="Rectangle 16"/>
          <p:cNvSpPr/>
          <p:nvPr/>
        </p:nvSpPr>
        <p:spPr bwMode="auto">
          <a:xfrm>
            <a:off x="5244311" y="1905017"/>
            <a:ext cx="128107" cy="349868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algn="ctr" defTabSz="685580" fontAlgn="base">
              <a:lnSpc>
                <a:spcPct val="90000"/>
              </a:lnSpc>
              <a:spcBef>
                <a:spcPct val="0"/>
              </a:spcBef>
              <a:spcAft>
                <a:spcPct val="0"/>
              </a:spcAft>
            </a:pPr>
            <a:endParaRPr lang="en-US" sz="1764"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5118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stack tooling </a:t>
            </a:r>
            <a:r>
              <a:rPr lang="en-US" dirty="0" err="1"/>
              <a:t>comparado</a:t>
            </a:r>
            <a:r>
              <a:rPr lang="en-US" dirty="0"/>
              <a:t> con MS Tools</a:t>
            </a:r>
            <a:endParaRPr lang="fi-FI" dirty="0"/>
          </a:p>
        </p:txBody>
      </p:sp>
      <p:grpSp>
        <p:nvGrpSpPr>
          <p:cNvPr id="13" name="Group 12"/>
          <p:cNvGrpSpPr/>
          <p:nvPr/>
        </p:nvGrpSpPr>
        <p:grpSpPr>
          <a:xfrm>
            <a:off x="3260481" y="2144398"/>
            <a:ext cx="1035525" cy="776977"/>
            <a:chOff x="1140359" y="2157070"/>
            <a:chExt cx="1790492" cy="1239228"/>
          </a:xfrm>
        </p:grpSpPr>
        <p:sp>
          <p:nvSpPr>
            <p:cNvPr id="14" name="Rectangle 13"/>
            <p:cNvSpPr/>
            <p:nvPr/>
          </p:nvSpPr>
          <p:spPr bwMode="auto">
            <a:xfrm>
              <a:off x="1140359" y="2157070"/>
              <a:ext cx="1536519" cy="96293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3616" tIns="33616" rIns="33616" bIns="33616" numCol="1" spcCol="0" rtlCol="0" fromWordArt="0" anchor="t" anchorCtr="0" forceAA="0" compatLnSpc="1">
              <a:prstTxWarp prst="textNoShape">
                <a:avLst/>
              </a:prstTxWarp>
              <a:noAutofit/>
            </a:bodyPr>
            <a:lstStyle/>
            <a:p>
              <a:pPr defTabSz="672072" fontAlgn="base">
                <a:spcBef>
                  <a:spcPct val="0"/>
                </a:spcBef>
                <a:spcAft>
                  <a:spcPct val="0"/>
                </a:spcAft>
              </a:pPr>
              <a:r>
                <a:rPr lang="en-US" sz="1176" kern="0" dirty="0">
                  <a:solidFill>
                    <a:schemeClr val="tx1">
                      <a:lumMod val="65000"/>
                      <a:lumOff val="35000"/>
                    </a:schemeClr>
                  </a:solidFill>
                  <a:ea typeface="Segoe UI" pitchFamily="34" charset="0"/>
                  <a:cs typeface="Segoe UI" pitchFamily="34" charset="0"/>
                </a:rPr>
                <a:t>IIS Express</a:t>
              </a:r>
            </a:p>
          </p:txBody>
        </p:sp>
        <p:pic>
          <p:nvPicPr>
            <p:cNvPr id="15" name="Picture 14"/>
            <p:cNvPicPr>
              <a:picLocks noChangeAspect="1"/>
            </p:cNvPicPr>
            <p:nvPr/>
          </p:nvPicPr>
          <p:blipFill>
            <a:blip r:embed="rId2"/>
            <a:stretch>
              <a:fillRect/>
            </a:stretch>
          </p:blipFill>
          <p:spPr>
            <a:xfrm>
              <a:off x="2158744" y="2496298"/>
              <a:ext cx="772107" cy="900000"/>
            </a:xfrm>
            <a:prstGeom prst="rect">
              <a:avLst/>
            </a:prstGeom>
          </p:spPr>
        </p:pic>
      </p:grpSp>
      <p:pic>
        <p:nvPicPr>
          <p:cNvPr id="16" name="Picture 15"/>
          <p:cNvPicPr>
            <a:picLocks noChangeAspect="1"/>
          </p:cNvPicPr>
          <p:nvPr/>
        </p:nvPicPr>
        <p:blipFill>
          <a:blip r:embed="rId3"/>
          <a:stretch>
            <a:fillRect/>
          </a:stretch>
        </p:blipFill>
        <p:spPr>
          <a:xfrm>
            <a:off x="560214" y="2417580"/>
            <a:ext cx="1283747" cy="691248"/>
          </a:xfrm>
          <a:prstGeom prst="rect">
            <a:avLst/>
          </a:prstGeom>
        </p:spPr>
      </p:pic>
      <p:pic>
        <p:nvPicPr>
          <p:cNvPr id="17"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109" y="3056433"/>
            <a:ext cx="1380359" cy="3408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426" y="3227817"/>
            <a:ext cx="1208002" cy="1046504"/>
          </a:xfrm>
          <a:prstGeom prst="rect">
            <a:avLst/>
          </a:prstGeom>
        </p:spPr>
      </p:pic>
      <p:pic>
        <p:nvPicPr>
          <p:cNvPr id="19" name="Picture 18"/>
          <p:cNvPicPr>
            <a:picLocks noChangeAspect="1"/>
          </p:cNvPicPr>
          <p:nvPr/>
        </p:nvPicPr>
        <p:blipFill>
          <a:blip r:embed="rId6"/>
          <a:stretch>
            <a:fillRect/>
          </a:stretch>
        </p:blipFill>
        <p:spPr>
          <a:xfrm>
            <a:off x="5573596" y="1912565"/>
            <a:ext cx="437362" cy="982889"/>
          </a:xfrm>
          <a:prstGeom prst="rect">
            <a:avLst/>
          </a:prstGeom>
        </p:spPr>
      </p:pic>
      <p:pic>
        <p:nvPicPr>
          <p:cNvPr id="20" name="Picture 19"/>
          <p:cNvPicPr>
            <a:picLocks noChangeAspect="1"/>
          </p:cNvPicPr>
          <p:nvPr/>
        </p:nvPicPr>
        <p:blipFill>
          <a:blip r:embed="rId7"/>
          <a:stretch>
            <a:fillRect/>
          </a:stretch>
        </p:blipFill>
        <p:spPr>
          <a:xfrm>
            <a:off x="5164306" y="4728125"/>
            <a:ext cx="1414324" cy="521067"/>
          </a:xfrm>
          <a:prstGeom prst="rect">
            <a:avLst/>
          </a:prstGeom>
        </p:spPr>
      </p:pic>
      <p:cxnSp>
        <p:nvCxnSpPr>
          <p:cNvPr id="3" name="Straight Connector 2"/>
          <p:cNvCxnSpPr/>
          <p:nvPr/>
        </p:nvCxnSpPr>
        <p:spPr>
          <a:xfrm>
            <a:off x="4819862" y="1823481"/>
            <a:ext cx="0" cy="3645671"/>
          </a:xfrm>
          <a:prstGeom prst="line">
            <a:avLst/>
          </a:prstGeom>
          <a:ln w="28575">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255" y="4185980"/>
            <a:ext cx="1407124" cy="54526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cdn.gapotchenko.com/website/Content/Blog/Images/2014/05/NuGet%20Logo%20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89099" y="4121897"/>
            <a:ext cx="1575516" cy="57191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a:off x="1969609" y="2784615"/>
            <a:ext cx="615502"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953146" y="4435300"/>
            <a:ext cx="814187"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2660867" y="1984461"/>
            <a:ext cx="312486" cy="1600308"/>
          </a:xfrm>
          <a:prstGeom prst="leftBrace">
            <a:avLst/>
          </a:prstGeom>
          <a:ln w="254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21975"/>
            <a:endParaRPr lang="fi-FI" sz="1471" kern="0">
              <a:solidFill>
                <a:sysClr val="windowText" lastClr="000000"/>
              </a:solidFill>
            </a:endParaRPr>
          </a:p>
        </p:txBody>
      </p:sp>
      <p:grpSp>
        <p:nvGrpSpPr>
          <p:cNvPr id="29" name="Group 28"/>
          <p:cNvGrpSpPr/>
          <p:nvPr/>
        </p:nvGrpSpPr>
        <p:grpSpPr>
          <a:xfrm>
            <a:off x="7111427" y="3379227"/>
            <a:ext cx="1740244" cy="870429"/>
            <a:chOff x="9672033" y="3490175"/>
            <a:chExt cx="2366853" cy="1183844"/>
          </a:xfrm>
        </p:grpSpPr>
        <p:sp>
          <p:nvSpPr>
            <p:cNvPr id="27" name="Rectangle 26"/>
            <p:cNvSpPr/>
            <p:nvPr/>
          </p:nvSpPr>
          <p:spPr>
            <a:xfrm>
              <a:off x="9962747" y="4117634"/>
              <a:ext cx="1866685" cy="556385"/>
            </a:xfrm>
            <a:prstGeom prst="rect">
              <a:avLst/>
            </a:prstGeom>
          </p:spPr>
          <p:txBody>
            <a:bodyPr wrap="none">
              <a:spAutoFit/>
            </a:bodyPr>
            <a:lstStyle/>
            <a:p>
              <a:pPr defTabSz="621975"/>
              <a:r>
                <a:rPr lang="en-US" sz="1029" kern="0" dirty="0">
                  <a:solidFill>
                    <a:sysClr val="windowText" lastClr="000000"/>
                  </a:solidFill>
                  <a:sym typeface="Wingdings"/>
                </a:rPr>
                <a:t>VS Project  </a:t>
              </a:r>
            </a:p>
            <a:p>
              <a:pPr defTabSz="621975"/>
              <a:r>
                <a:rPr lang="en-US" sz="1029" kern="0" dirty="0">
                  <a:solidFill>
                    <a:sysClr val="windowText" lastClr="000000"/>
                  </a:solidFill>
                  <a:sym typeface="Wingdings"/>
                </a:rPr>
                <a:t>New  &lt;Template&gt;</a:t>
              </a:r>
              <a:endParaRPr lang="fi-FI" sz="1029" kern="0" dirty="0">
                <a:solidFill>
                  <a:sysClr val="windowText" lastClr="000000"/>
                </a:solidFill>
              </a:endParaRPr>
            </a:p>
          </p:txBody>
        </p:sp>
        <p:pic>
          <p:nvPicPr>
            <p:cNvPr id="32" name="Picture 31"/>
            <p:cNvPicPr>
              <a:picLocks noChangeAspect="1"/>
            </p:cNvPicPr>
            <p:nvPr/>
          </p:nvPicPr>
          <p:blipFill>
            <a:blip r:embed="rId10"/>
            <a:stretch>
              <a:fillRect/>
            </a:stretch>
          </p:blipFill>
          <p:spPr>
            <a:xfrm>
              <a:off x="9672033" y="3490175"/>
              <a:ext cx="2366853" cy="661259"/>
            </a:xfrm>
            <a:prstGeom prst="rect">
              <a:avLst/>
            </a:prstGeom>
          </p:spPr>
        </p:pic>
      </p:grpSp>
      <p:cxnSp>
        <p:nvCxnSpPr>
          <p:cNvPr id="34" name="Straight Arrow Connector 33"/>
          <p:cNvCxnSpPr/>
          <p:nvPr/>
        </p:nvCxnSpPr>
        <p:spPr>
          <a:xfrm>
            <a:off x="6371429" y="3865422"/>
            <a:ext cx="814187"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297240" y="2481329"/>
            <a:ext cx="814187"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778521" y="4998579"/>
            <a:ext cx="814187"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92709" y="4615009"/>
            <a:ext cx="888709" cy="767074"/>
          </a:xfrm>
          <a:prstGeom prst="rect">
            <a:avLst/>
          </a:prstGeom>
          <a:noFill/>
        </p:spPr>
        <p:txBody>
          <a:bodyPr wrap="none" lIns="134463" tIns="107571" rIns="134463" bIns="107571" rtlCol="0">
            <a:spAutoFit/>
          </a:bodyPr>
          <a:lstStyle/>
          <a:p>
            <a:pPr defTabSz="621975">
              <a:lnSpc>
                <a:spcPct val="90000"/>
              </a:lnSpc>
              <a:spcAft>
                <a:spcPts val="441"/>
              </a:spcAft>
            </a:pPr>
            <a:r>
              <a:rPr lang="en-US" sz="3970" kern="0" dirty="0">
                <a:solidFill>
                  <a:schemeClr val="accent2"/>
                </a:solidFill>
              </a:rPr>
              <a:t>C#</a:t>
            </a:r>
            <a:endParaRPr lang="fi-FI" sz="3970" kern="0" dirty="0" err="1">
              <a:solidFill>
                <a:schemeClr val="accent2"/>
              </a:solidFill>
            </a:endParaRPr>
          </a:p>
        </p:txBody>
      </p:sp>
      <p:sp>
        <p:nvSpPr>
          <p:cNvPr id="31" name="TextBox 30"/>
          <p:cNvSpPr txBox="1"/>
          <p:nvPr/>
        </p:nvSpPr>
        <p:spPr>
          <a:xfrm>
            <a:off x="7156336" y="2226364"/>
            <a:ext cx="1305490" cy="502449"/>
          </a:xfrm>
          <a:prstGeom prst="rect">
            <a:avLst/>
          </a:prstGeom>
          <a:noFill/>
        </p:spPr>
        <p:txBody>
          <a:bodyPr wrap="none" lIns="134463" tIns="107571" rIns="134463" bIns="107571" rtlCol="0">
            <a:spAutoFit/>
          </a:bodyPr>
          <a:lstStyle/>
          <a:p>
            <a:pPr defTabSz="621975">
              <a:lnSpc>
                <a:spcPct val="90000"/>
              </a:lnSpc>
              <a:spcAft>
                <a:spcPts val="441"/>
              </a:spcAft>
            </a:pPr>
            <a:r>
              <a:rPr lang="en-US" sz="2059" kern="0" dirty="0">
                <a:gradFill>
                  <a:gsLst>
                    <a:gs pos="2917">
                      <a:schemeClr val="tx1"/>
                    </a:gs>
                    <a:gs pos="30000">
                      <a:schemeClr val="tx1"/>
                    </a:gs>
                  </a:gsLst>
                  <a:lin ang="5400000" scaled="0"/>
                </a:gradFill>
              </a:rPr>
              <a:t>MS Build</a:t>
            </a:r>
            <a:endParaRPr lang="fi-FI" sz="2059" kern="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1123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2"/>
          <a:srcRect t="563" r="7846"/>
          <a:stretch/>
        </p:blipFill>
        <p:spPr>
          <a:xfrm>
            <a:off x="5907265" y="4364416"/>
            <a:ext cx="2523161" cy="1132702"/>
          </a:xfrm>
          <a:prstGeom prst="rect">
            <a:avLst/>
          </a:prstGeom>
          <a:solidFill>
            <a:schemeClr val="tx1">
              <a:lumMod val="20000"/>
              <a:lumOff val="80000"/>
            </a:schemeClr>
          </a:solidFill>
          <a:ln>
            <a:solidFill>
              <a:schemeClr val="tx1">
                <a:lumMod val="20000"/>
                <a:lumOff val="80000"/>
              </a:schemeClr>
            </a:solidFill>
          </a:ln>
        </p:spPr>
      </p:pic>
      <p:cxnSp>
        <p:nvCxnSpPr>
          <p:cNvPr id="37" name="Straight Arrow Connector 36"/>
          <p:cNvCxnSpPr>
            <a:stCxn id="6" idx="2"/>
            <a:endCxn id="7" idx="0"/>
          </p:cNvCxnSpPr>
          <p:nvPr/>
        </p:nvCxnSpPr>
        <p:spPr>
          <a:xfrm>
            <a:off x="4315178" y="2353014"/>
            <a:ext cx="1" cy="296559"/>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4310837" y="2983745"/>
            <a:ext cx="4340" cy="296559"/>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Client-side Web Part Build Flow</a:t>
            </a:r>
          </a:p>
        </p:txBody>
      </p:sp>
      <p:sp>
        <p:nvSpPr>
          <p:cNvPr id="3" name="Rectangle 2"/>
          <p:cNvSpPr/>
          <p:nvPr/>
        </p:nvSpPr>
        <p:spPr>
          <a:xfrm>
            <a:off x="630474" y="2018403"/>
            <a:ext cx="1644704"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919" kern="0" dirty="0">
                <a:gradFill>
                  <a:gsLst>
                    <a:gs pos="96875">
                      <a:schemeClr val="bg1"/>
                    </a:gs>
                    <a:gs pos="78906">
                      <a:schemeClr val="bg1"/>
                    </a:gs>
                  </a:gsLst>
                  <a:lin ang="5400000" scaled="1"/>
                </a:gradFill>
              </a:rPr>
              <a:t>Install SharePoint Generator</a:t>
            </a:r>
          </a:p>
        </p:txBody>
      </p:sp>
      <p:sp>
        <p:nvSpPr>
          <p:cNvPr id="4" name="Rectangle 3"/>
          <p:cNvSpPr/>
          <p:nvPr/>
        </p:nvSpPr>
        <p:spPr>
          <a:xfrm>
            <a:off x="630476" y="2679221"/>
            <a:ext cx="1644705"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919" kern="0" dirty="0">
                <a:gradFill>
                  <a:gsLst>
                    <a:gs pos="96875">
                      <a:schemeClr val="bg1"/>
                    </a:gs>
                    <a:gs pos="78906">
                      <a:schemeClr val="bg1"/>
                    </a:gs>
                  </a:gsLst>
                  <a:lin ang="5400000" scaled="1"/>
                </a:gradFill>
              </a:rPr>
              <a:t>Scaffold SharePoint Web Part Project</a:t>
            </a:r>
          </a:p>
        </p:txBody>
      </p:sp>
      <p:sp>
        <p:nvSpPr>
          <p:cNvPr id="5" name="Rectangle 4"/>
          <p:cNvSpPr/>
          <p:nvPr/>
        </p:nvSpPr>
        <p:spPr>
          <a:xfrm>
            <a:off x="630476" y="3309951"/>
            <a:ext cx="1644705"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919" kern="0" dirty="0">
                <a:gradFill>
                  <a:gsLst>
                    <a:gs pos="96875">
                      <a:schemeClr val="bg1"/>
                    </a:gs>
                    <a:gs pos="78906">
                      <a:schemeClr val="bg1"/>
                    </a:gs>
                  </a:gsLst>
                  <a:lin ang="5400000" scaled="1"/>
                </a:gradFill>
              </a:rPr>
              <a:t>Build Web Part Code</a:t>
            </a:r>
          </a:p>
        </p:txBody>
      </p:sp>
      <p:sp>
        <p:nvSpPr>
          <p:cNvPr id="6" name="Rectangle 5"/>
          <p:cNvSpPr/>
          <p:nvPr/>
        </p:nvSpPr>
        <p:spPr>
          <a:xfrm>
            <a:off x="3547016" y="2018844"/>
            <a:ext cx="1536322"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919" kern="0" dirty="0">
                <a:gradFill>
                  <a:gsLst>
                    <a:gs pos="96875">
                      <a:schemeClr val="bg1"/>
                    </a:gs>
                    <a:gs pos="78906">
                      <a:schemeClr val="bg1"/>
                    </a:gs>
                  </a:gsLst>
                  <a:lin ang="5400000" scaled="1"/>
                </a:gradFill>
              </a:rPr>
              <a:t>Test</a:t>
            </a:r>
          </a:p>
        </p:txBody>
      </p:sp>
      <p:sp>
        <p:nvSpPr>
          <p:cNvPr id="7" name="Rectangle 6"/>
          <p:cNvSpPr/>
          <p:nvPr/>
        </p:nvSpPr>
        <p:spPr>
          <a:xfrm>
            <a:off x="3547017" y="2649574"/>
            <a:ext cx="1536322"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919" kern="0" dirty="0">
                <a:gradFill>
                  <a:gsLst>
                    <a:gs pos="96875">
                      <a:schemeClr val="bg1"/>
                    </a:gs>
                    <a:gs pos="78906">
                      <a:schemeClr val="bg1"/>
                    </a:gs>
                  </a:gsLst>
                  <a:lin ang="5400000" scaled="1"/>
                </a:gradFill>
              </a:rPr>
              <a:t>Local</a:t>
            </a:r>
          </a:p>
        </p:txBody>
      </p:sp>
      <p:sp>
        <p:nvSpPr>
          <p:cNvPr id="8" name="Rectangle 7"/>
          <p:cNvSpPr/>
          <p:nvPr/>
        </p:nvSpPr>
        <p:spPr>
          <a:xfrm>
            <a:off x="3542676" y="3280304"/>
            <a:ext cx="1536322"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919" kern="0" dirty="0">
                <a:gradFill>
                  <a:gsLst>
                    <a:gs pos="96875">
                      <a:schemeClr val="bg1"/>
                    </a:gs>
                    <a:gs pos="78906">
                      <a:schemeClr val="bg1"/>
                    </a:gs>
                  </a:gsLst>
                  <a:lin ang="5400000" scaled="1"/>
                </a:gradFill>
              </a:rPr>
              <a:t>UAT / Pre-production</a:t>
            </a:r>
          </a:p>
        </p:txBody>
      </p:sp>
      <p:sp>
        <p:nvSpPr>
          <p:cNvPr id="9" name="Curved Right Arrow 8"/>
          <p:cNvSpPr/>
          <p:nvPr/>
        </p:nvSpPr>
        <p:spPr>
          <a:xfrm>
            <a:off x="2998745" y="2747945"/>
            <a:ext cx="451349" cy="807220"/>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endParaRPr lang="en-US" sz="900" kern="0">
              <a:solidFill>
                <a:schemeClr val="tx1"/>
              </a:solidFill>
            </a:endParaRPr>
          </a:p>
        </p:txBody>
      </p:sp>
      <p:sp>
        <p:nvSpPr>
          <p:cNvPr id="10" name="Curved Left Arrow 9"/>
          <p:cNvSpPr/>
          <p:nvPr/>
        </p:nvSpPr>
        <p:spPr>
          <a:xfrm>
            <a:off x="5171581" y="2753723"/>
            <a:ext cx="447009" cy="807220"/>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endParaRPr lang="en-US" sz="900" kern="0">
              <a:solidFill>
                <a:schemeClr val="tx1"/>
              </a:solidFill>
            </a:endParaRPr>
          </a:p>
        </p:txBody>
      </p:sp>
      <p:sp>
        <p:nvSpPr>
          <p:cNvPr id="11" name="Rectangle 10"/>
          <p:cNvSpPr/>
          <p:nvPr/>
        </p:nvSpPr>
        <p:spPr>
          <a:xfrm>
            <a:off x="6355172" y="2018843"/>
            <a:ext cx="1536322"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919" kern="0" dirty="0">
                <a:gradFill>
                  <a:gsLst>
                    <a:gs pos="96875">
                      <a:schemeClr val="bg1"/>
                    </a:gs>
                    <a:gs pos="78906">
                      <a:schemeClr val="bg1"/>
                    </a:gs>
                  </a:gsLst>
                  <a:lin ang="5400000" scaled="1"/>
                </a:gradFill>
              </a:rPr>
              <a:t>Package/Deploy</a:t>
            </a:r>
          </a:p>
        </p:txBody>
      </p:sp>
      <p:sp>
        <p:nvSpPr>
          <p:cNvPr id="12" name="Rectangle 11"/>
          <p:cNvSpPr/>
          <p:nvPr/>
        </p:nvSpPr>
        <p:spPr>
          <a:xfrm>
            <a:off x="6346491" y="3966500"/>
            <a:ext cx="1536322"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809" kern="0" dirty="0">
                <a:gradFill>
                  <a:gsLst>
                    <a:gs pos="96875">
                      <a:schemeClr val="bg1"/>
                    </a:gs>
                    <a:gs pos="78906">
                      <a:schemeClr val="bg1"/>
                    </a:gs>
                  </a:gsLst>
                  <a:lin ang="5400000" scaled="1"/>
                </a:gradFill>
              </a:rPr>
              <a:t>Available on Classic and Client-Side Pages</a:t>
            </a:r>
          </a:p>
        </p:txBody>
      </p:sp>
      <p:sp>
        <p:nvSpPr>
          <p:cNvPr id="17" name="Rectangle 16"/>
          <p:cNvSpPr/>
          <p:nvPr/>
        </p:nvSpPr>
        <p:spPr>
          <a:xfrm>
            <a:off x="6346491" y="2668062"/>
            <a:ext cx="1536322"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919" kern="0" dirty="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1452826" y="2352575"/>
            <a:ext cx="1" cy="32664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2829" y="3009054"/>
            <a:ext cx="0" cy="296559"/>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2466388" y="2630564"/>
            <a:ext cx="830887" cy="2858008"/>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2275180" y="2185929"/>
            <a:ext cx="1271836" cy="1291109"/>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30476" y="1811884"/>
            <a:ext cx="1644705" cy="216854"/>
          </a:xfrm>
          <a:prstGeom prst="rect">
            <a:avLst/>
          </a:prstGeom>
          <a:solidFill>
            <a:srgbClr val="E7E6E6">
              <a:alpha val="54902"/>
            </a:srgbClr>
          </a:solidFill>
        </p:spPr>
        <p:txBody>
          <a:bodyPr wrap="square" rIns="0" rtlCol="0">
            <a:spAutoFit/>
          </a:bodyPr>
          <a:lstStyle/>
          <a:p>
            <a:pPr defTabSz="672293"/>
            <a:r>
              <a:rPr lang="en-US" sz="809" kern="0" spc="-22" dirty="0" err="1">
                <a:gradFill>
                  <a:gsLst>
                    <a:gs pos="1250">
                      <a:schemeClr val="tx1"/>
                    </a:gs>
                    <a:gs pos="100000">
                      <a:schemeClr val="tx1"/>
                    </a:gs>
                  </a:gsLst>
                  <a:lin ang="5400000" scaled="0"/>
                </a:gradFill>
              </a:rPr>
              <a:t>npm</a:t>
            </a:r>
            <a:r>
              <a:rPr lang="en-US" sz="809" kern="0" spc="-22" dirty="0">
                <a:gradFill>
                  <a:gsLst>
                    <a:gs pos="1250">
                      <a:schemeClr val="tx1"/>
                    </a:gs>
                    <a:gs pos="100000">
                      <a:schemeClr val="tx1"/>
                    </a:gs>
                  </a:gsLst>
                  <a:lin ang="5400000" scaled="0"/>
                </a:gradFill>
              </a:rPr>
              <a:t> install generator-</a:t>
            </a:r>
            <a:r>
              <a:rPr lang="en-US" sz="809" kern="0" spc="-22" dirty="0" err="1">
                <a:gradFill>
                  <a:gsLst>
                    <a:gs pos="1250">
                      <a:schemeClr val="tx1"/>
                    </a:gs>
                    <a:gs pos="100000">
                      <a:schemeClr val="tx1"/>
                    </a:gs>
                  </a:gsLst>
                  <a:lin ang="5400000" scaled="0"/>
                </a:gradFill>
              </a:rPr>
              <a:t>sharepoint</a:t>
            </a:r>
            <a:r>
              <a:rPr lang="en-US" sz="809" kern="0" spc="-22" dirty="0">
                <a:gradFill>
                  <a:gsLst>
                    <a:gs pos="1250">
                      <a:schemeClr val="tx1"/>
                    </a:gs>
                    <a:gs pos="100000">
                      <a:schemeClr val="tx1"/>
                    </a:gs>
                  </a:gsLst>
                  <a:lin ang="5400000" scaled="0"/>
                </a:gradFill>
              </a:rPr>
              <a:t> -g</a:t>
            </a:r>
          </a:p>
        </p:txBody>
      </p:sp>
      <p:sp>
        <p:nvSpPr>
          <p:cNvPr id="32" name="TextBox 31"/>
          <p:cNvSpPr txBox="1"/>
          <p:nvPr/>
        </p:nvSpPr>
        <p:spPr>
          <a:xfrm>
            <a:off x="630475" y="2441972"/>
            <a:ext cx="1644704" cy="216854"/>
          </a:xfrm>
          <a:prstGeom prst="rect">
            <a:avLst/>
          </a:prstGeom>
          <a:solidFill>
            <a:srgbClr val="E7E6E6">
              <a:alpha val="54902"/>
            </a:srgbClr>
          </a:solidFill>
        </p:spPr>
        <p:txBody>
          <a:bodyPr wrap="square" rtlCol="0">
            <a:spAutoFit/>
          </a:bodyPr>
          <a:lstStyle/>
          <a:p>
            <a:pPr defTabSz="672293"/>
            <a:r>
              <a:rPr lang="en-US" sz="809" kern="0" dirty="0" err="1">
                <a:gradFill>
                  <a:gsLst>
                    <a:gs pos="1250">
                      <a:schemeClr val="tx1"/>
                    </a:gs>
                    <a:gs pos="100000">
                      <a:schemeClr val="tx1"/>
                    </a:gs>
                  </a:gsLst>
                  <a:lin ang="5400000" scaled="0"/>
                </a:gradFill>
              </a:rPr>
              <a:t>yo</a:t>
            </a:r>
            <a:r>
              <a:rPr lang="en-US" sz="809" kern="0" dirty="0">
                <a:gradFill>
                  <a:gsLst>
                    <a:gs pos="1250">
                      <a:schemeClr val="tx1"/>
                    </a:gs>
                    <a:gs pos="100000">
                      <a:schemeClr val="tx1"/>
                    </a:gs>
                  </a:gsLst>
                  <a:lin ang="5400000" scaled="0"/>
                </a:gradFill>
              </a:rPr>
              <a:t> </a:t>
            </a:r>
            <a:r>
              <a:rPr lang="en-US" sz="809" kern="0" dirty="0" err="1">
                <a:gradFill>
                  <a:gsLst>
                    <a:gs pos="1250">
                      <a:schemeClr val="tx1"/>
                    </a:gs>
                    <a:gs pos="100000">
                      <a:schemeClr val="tx1"/>
                    </a:gs>
                  </a:gsLst>
                  <a:lin ang="5400000" scaled="0"/>
                </a:gradFill>
              </a:rPr>
              <a:t>sharepoint</a:t>
            </a:r>
            <a:endParaRPr lang="en-US" sz="809" kern="0" dirty="0">
              <a:gradFill>
                <a:gsLst>
                  <a:gs pos="1250">
                    <a:schemeClr val="tx1"/>
                  </a:gs>
                  <a:gs pos="100000">
                    <a:schemeClr val="tx1"/>
                  </a:gs>
                </a:gsLst>
                <a:lin ang="5400000" scaled="0"/>
              </a:gradFill>
            </a:endParaRPr>
          </a:p>
        </p:txBody>
      </p:sp>
      <p:sp>
        <p:nvSpPr>
          <p:cNvPr id="27" name="TextBox 26"/>
          <p:cNvSpPr txBox="1"/>
          <p:nvPr/>
        </p:nvSpPr>
        <p:spPr>
          <a:xfrm>
            <a:off x="630476" y="3064691"/>
            <a:ext cx="1644705" cy="216854"/>
          </a:xfrm>
          <a:prstGeom prst="rect">
            <a:avLst/>
          </a:prstGeom>
          <a:solidFill>
            <a:srgbClr val="E7E6E6">
              <a:alpha val="54902"/>
            </a:srgbClr>
          </a:solidFill>
        </p:spPr>
        <p:txBody>
          <a:bodyPr wrap="square" rtlCol="0">
            <a:spAutoFit/>
          </a:bodyPr>
          <a:lstStyle/>
          <a:p>
            <a:pPr defTabSz="672293"/>
            <a:r>
              <a:rPr lang="en-US" sz="809" kern="0" dirty="0">
                <a:gradFill>
                  <a:gsLst>
                    <a:gs pos="1250">
                      <a:schemeClr val="tx1"/>
                    </a:gs>
                    <a:gs pos="100000">
                      <a:schemeClr val="tx1"/>
                    </a:gs>
                  </a:gsLst>
                  <a:lin ang="5400000" scaled="0"/>
                </a:gradFill>
              </a:rPr>
              <a:t>Code</a:t>
            </a:r>
          </a:p>
        </p:txBody>
      </p:sp>
      <p:sp>
        <p:nvSpPr>
          <p:cNvPr id="29" name="TextBox 28"/>
          <p:cNvSpPr txBox="1"/>
          <p:nvPr/>
        </p:nvSpPr>
        <p:spPr>
          <a:xfrm>
            <a:off x="3542675" y="1818703"/>
            <a:ext cx="1536322" cy="174697"/>
          </a:xfrm>
          <a:prstGeom prst="rect">
            <a:avLst/>
          </a:prstGeom>
          <a:solidFill>
            <a:srgbClr val="E7E6E6">
              <a:alpha val="54902"/>
            </a:srgbClr>
          </a:solidFill>
        </p:spPr>
        <p:txBody>
          <a:bodyPr wrap="none" rtlCol="0">
            <a:noAutofit/>
          </a:bodyPr>
          <a:lstStyle/>
          <a:p>
            <a:pPr defTabSz="672293"/>
            <a:r>
              <a:rPr lang="en-US" sz="809" kern="0" dirty="0">
                <a:gradFill>
                  <a:gsLst>
                    <a:gs pos="1250">
                      <a:schemeClr val="tx1"/>
                    </a:gs>
                    <a:gs pos="100000">
                      <a:schemeClr val="tx1"/>
                    </a:gs>
                  </a:gsLst>
                  <a:lin ang="5400000" scaled="0"/>
                </a:gradFill>
              </a:rPr>
              <a:t>gulp serve</a:t>
            </a:r>
          </a:p>
        </p:txBody>
      </p:sp>
      <p:sp>
        <p:nvSpPr>
          <p:cNvPr id="30" name="TextBox 29"/>
          <p:cNvSpPr txBox="1"/>
          <p:nvPr/>
        </p:nvSpPr>
        <p:spPr>
          <a:xfrm>
            <a:off x="3542675" y="2443444"/>
            <a:ext cx="1536322" cy="175460"/>
          </a:xfrm>
          <a:prstGeom prst="rect">
            <a:avLst/>
          </a:prstGeom>
          <a:solidFill>
            <a:srgbClr val="E7E6E6">
              <a:alpha val="54902"/>
            </a:srgbClr>
          </a:solidFill>
        </p:spPr>
        <p:txBody>
          <a:bodyPr wrap="none" rtlCol="0">
            <a:noAutofit/>
          </a:bodyPr>
          <a:lstStyle/>
          <a:p>
            <a:pPr defTabSz="672293"/>
            <a:r>
              <a:rPr lang="en-US" sz="809" kern="0" dirty="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7123333" y="2353014"/>
            <a:ext cx="0" cy="29185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46491" y="1811884"/>
            <a:ext cx="1536322" cy="174697"/>
          </a:xfrm>
          <a:prstGeom prst="rect">
            <a:avLst/>
          </a:prstGeom>
          <a:solidFill>
            <a:srgbClr val="E7E6E6">
              <a:alpha val="54902"/>
            </a:srgbClr>
          </a:solidFill>
        </p:spPr>
        <p:txBody>
          <a:bodyPr wrap="none" rtlCol="0">
            <a:noAutofit/>
          </a:bodyPr>
          <a:lstStyle/>
          <a:p>
            <a:pPr defTabSz="672293"/>
            <a:r>
              <a:rPr lang="en-US" sz="809" kern="0" dirty="0">
                <a:gradFill>
                  <a:gsLst>
                    <a:gs pos="1250">
                      <a:schemeClr val="tx1"/>
                    </a:gs>
                    <a:gs pos="100000">
                      <a:schemeClr val="tx1"/>
                    </a:gs>
                  </a:gsLst>
                  <a:lin ang="5400000" scaled="0"/>
                </a:gradFill>
              </a:rPr>
              <a:t>gulp package-solution</a:t>
            </a:r>
          </a:p>
        </p:txBody>
      </p:sp>
      <p:sp>
        <p:nvSpPr>
          <p:cNvPr id="34" name="TextBox 33"/>
          <p:cNvSpPr txBox="1"/>
          <p:nvPr/>
        </p:nvSpPr>
        <p:spPr>
          <a:xfrm>
            <a:off x="6355172" y="2469409"/>
            <a:ext cx="1536322" cy="17546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672293"/>
            <a:r>
              <a:rPr lang="en-US" sz="809" kern="0" dirty="0"/>
              <a:t>gulp upload-</a:t>
            </a:r>
            <a:r>
              <a:rPr lang="en-US" sz="809" kern="0" dirty="0" err="1"/>
              <a:t>cdn</a:t>
            </a:r>
            <a:endParaRPr lang="en-US" sz="809" kern="0" dirty="0"/>
          </a:p>
        </p:txBody>
      </p:sp>
      <p:sp>
        <p:nvSpPr>
          <p:cNvPr id="43" name="Flowchart: Decision 42"/>
          <p:cNvSpPr/>
          <p:nvPr/>
        </p:nvSpPr>
        <p:spPr>
          <a:xfrm>
            <a:off x="4004874" y="3971584"/>
            <a:ext cx="611925" cy="503427"/>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72293">
              <a:lnSpc>
                <a:spcPct val="90000"/>
              </a:lnSpc>
            </a:pPr>
            <a:r>
              <a:rPr lang="en-US" sz="919" kern="0" dirty="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4310836" y="3614476"/>
            <a:ext cx="1" cy="357109"/>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6355173" y="3317281"/>
            <a:ext cx="1527641" cy="3341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lnSpc>
                <a:spcPct val="90000"/>
              </a:lnSpc>
            </a:pPr>
            <a:r>
              <a:rPr lang="en-US" sz="919" kern="0" dirty="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7114653" y="3002234"/>
            <a:ext cx="8680" cy="27807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363853" y="3118627"/>
            <a:ext cx="1518961" cy="161676"/>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672293"/>
            <a:r>
              <a:rPr lang="en-US" sz="809" kern="0" dirty="0"/>
              <a:t>manual upload of the app</a:t>
            </a:r>
          </a:p>
        </p:txBody>
      </p:sp>
      <p:cxnSp>
        <p:nvCxnSpPr>
          <p:cNvPr id="77" name="Straight Arrow Connector 76"/>
          <p:cNvCxnSpPr>
            <a:cxnSpLocks/>
            <a:stCxn id="68" idx="2"/>
            <a:endCxn id="12" idx="0"/>
          </p:cNvCxnSpPr>
          <p:nvPr/>
        </p:nvCxnSpPr>
        <p:spPr>
          <a:xfrm flipH="1">
            <a:off x="7114654" y="3651452"/>
            <a:ext cx="4340" cy="315048"/>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4616799" y="2185929"/>
            <a:ext cx="1738374" cy="2037369"/>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3"/>
          <a:stretch>
            <a:fillRect/>
          </a:stretch>
        </p:blipFill>
        <p:spPr>
          <a:xfrm>
            <a:off x="4889240" y="4267317"/>
            <a:ext cx="439621" cy="419626"/>
          </a:xfrm>
          <a:prstGeom prst="rect">
            <a:avLst/>
          </a:prstGeom>
        </p:spPr>
      </p:pic>
      <p:pic>
        <p:nvPicPr>
          <p:cNvPr id="90" name="Picture 89"/>
          <p:cNvPicPr>
            <a:picLocks noChangeAspect="1"/>
          </p:cNvPicPr>
          <p:nvPr/>
        </p:nvPicPr>
        <p:blipFill>
          <a:blip r:embed="rId4"/>
          <a:stretch>
            <a:fillRect/>
          </a:stretch>
        </p:blipFill>
        <p:spPr>
          <a:xfrm>
            <a:off x="2696894" y="4686943"/>
            <a:ext cx="369876" cy="370275"/>
          </a:xfrm>
          <a:prstGeom prst="rect">
            <a:avLst/>
          </a:prstGeom>
        </p:spPr>
      </p:pic>
    </p:spTree>
    <p:extLst>
      <p:ext uri="{BB962C8B-B14F-4D97-AF65-F5344CB8AC3E}">
        <p14:creationId xmlns:p14="http://schemas.microsoft.com/office/powerpoint/2010/main" val="238393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500"/>
                                        <p:tgtEl>
                                          <p:spTgt spid="37"/>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par>
                          <p:cTn id="60" fill="hold">
                            <p:stCondLst>
                              <p:cond delay="7000"/>
                            </p:stCondLst>
                            <p:childTnLst>
                              <p:par>
                                <p:cTn id="61" presetID="22" presetClass="entr" presetSubtype="1"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up)">
                                      <p:cBhvr>
                                        <p:cTn id="63" dur="500"/>
                                        <p:tgtEl>
                                          <p:spTgt spid="39"/>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up)">
                                      <p:cBhvr>
                                        <p:cTn id="71" dur="500"/>
                                        <p:tgtEl>
                                          <p:spTgt spid="9"/>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down)">
                                      <p:cBhvr>
                                        <p:cTn id="75" dur="500"/>
                                        <p:tgtEl>
                                          <p:spTgt spid="10"/>
                                        </p:tgtEl>
                                      </p:cBhvr>
                                    </p:animEffect>
                                  </p:childTnLst>
                                </p:cTn>
                              </p:par>
                            </p:childTnLst>
                          </p:cTn>
                        </p:par>
                        <p:par>
                          <p:cTn id="76" fill="hold">
                            <p:stCondLst>
                              <p:cond delay="9000"/>
                            </p:stCondLst>
                            <p:childTnLst>
                              <p:par>
                                <p:cTn id="77" presetID="22" presetClass="entr" presetSubtype="1" fill="hold"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up)">
                                      <p:cBhvr>
                                        <p:cTn id="79" dur="500"/>
                                        <p:tgtEl>
                                          <p:spTgt spid="44"/>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22" presetClass="entr" presetSubtype="4"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nodeType="withEffect">
                                  <p:stCondLst>
                                    <p:cond delay="0"/>
                                  </p:stCondLst>
                                  <p:childTnLst>
                                    <p:set>
                                      <p:cBhvr>
                                        <p:cTn id="89" dur="1" fill="hold">
                                          <p:stCondLst>
                                            <p:cond delay="0"/>
                                          </p:stCondLst>
                                        </p:cTn>
                                        <p:tgtEl>
                                          <p:spTgt spid="90"/>
                                        </p:tgtEl>
                                        <p:attrNameLst>
                                          <p:attrName>style.visibility</p:attrName>
                                        </p:attrNameLst>
                                      </p:cBhvr>
                                      <p:to>
                                        <p:strVal val="visible"/>
                                      </p:to>
                                    </p:set>
                                    <p:animEffect transition="in" filter="wipe(down)">
                                      <p:cBhvr>
                                        <p:cTn id="90" dur="500"/>
                                        <p:tgtEl>
                                          <p:spTgt spid="90"/>
                                        </p:tgtEl>
                                      </p:cBhvr>
                                    </p:animEffect>
                                  </p:childTnLst>
                                </p:cTn>
                              </p:par>
                            </p:childTnLst>
                          </p:cTn>
                        </p:par>
                        <p:par>
                          <p:cTn id="91" fill="hold">
                            <p:stCondLst>
                              <p:cond delay="10500"/>
                            </p:stCondLst>
                            <p:childTnLst>
                              <p:par>
                                <p:cTn id="92" presetID="22" presetClass="entr" presetSubtype="4" fill="hold" nodeType="after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wipe(down)">
                                      <p:cBhvr>
                                        <p:cTn id="94" dur="500"/>
                                        <p:tgtEl>
                                          <p:spTgt spid="81"/>
                                        </p:tgtEl>
                                      </p:cBhvr>
                                    </p:animEffect>
                                  </p:childTnLst>
                                </p:cTn>
                              </p:par>
                              <p:par>
                                <p:cTn id="95" presetID="22" presetClass="entr" presetSubtype="4"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down)">
                                      <p:cBhvr>
                                        <p:cTn id="97" dur="500"/>
                                        <p:tgtEl>
                                          <p:spTgt spid="86"/>
                                        </p:tgtEl>
                                      </p:cBhvr>
                                    </p:animEffect>
                                  </p:childTnLst>
                                </p:cTn>
                              </p:par>
                            </p:childTnLst>
                          </p:cTn>
                        </p:par>
                        <p:par>
                          <p:cTn id="98" fill="hold">
                            <p:stCondLst>
                              <p:cond delay="11000"/>
                            </p:stCondLst>
                            <p:childTnLst>
                              <p:par>
                                <p:cTn id="99" presetID="10" presetClass="entr" presetSubtype="0" fill="hold" grpId="0" nodeType="after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childTnLst>
                          </p:cTn>
                        </p:par>
                        <p:par>
                          <p:cTn id="102" fill="hold">
                            <p:stCondLst>
                              <p:cond delay="11500"/>
                            </p:stCondLst>
                            <p:childTnLst>
                              <p:par>
                                <p:cTn id="103" presetID="22" presetClass="entr" presetSubtype="8"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wipe(left)">
                                      <p:cBhvr>
                                        <p:cTn id="105" dur="500"/>
                                        <p:tgtEl>
                                          <p:spTgt spid="33"/>
                                        </p:tgtEl>
                                      </p:cBhvr>
                                    </p:animEffect>
                                  </p:childTnLst>
                                </p:cTn>
                              </p:par>
                            </p:childTnLst>
                          </p:cTn>
                        </p:par>
                        <p:par>
                          <p:cTn id="106" fill="hold">
                            <p:stCondLst>
                              <p:cond delay="12000"/>
                            </p:stCondLst>
                            <p:childTnLst>
                              <p:par>
                                <p:cTn id="107" presetID="22" presetClass="entr" presetSubtype="1" fill="hold" nodeType="after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wipe(up)">
                                      <p:cBhvr>
                                        <p:cTn id="109" dur="500"/>
                                        <p:tgtEl>
                                          <p:spTgt spid="38"/>
                                        </p:tgtEl>
                                      </p:cBhvr>
                                    </p:animEffect>
                                  </p:childTnLst>
                                </p:cTn>
                              </p:par>
                            </p:childTnLst>
                          </p:cTn>
                        </p:par>
                        <p:par>
                          <p:cTn id="110" fill="hold">
                            <p:stCondLst>
                              <p:cond delay="12500"/>
                            </p:stCondLst>
                            <p:childTnLst>
                              <p:par>
                                <p:cTn id="111" presetID="10" presetClass="entr" presetSubtype="0" fill="hold" grpId="0" nodeType="after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childTnLst>
                          </p:cTn>
                        </p:par>
                        <p:par>
                          <p:cTn id="114" fill="hold">
                            <p:stCondLst>
                              <p:cond delay="13000"/>
                            </p:stCondLst>
                            <p:childTnLst>
                              <p:par>
                                <p:cTn id="115" presetID="22" presetClass="entr" presetSubtype="8" fill="hold" grpId="0" nodeType="after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left)">
                                      <p:cBhvr>
                                        <p:cTn id="117" dur="500"/>
                                        <p:tgtEl>
                                          <p:spTgt spid="34"/>
                                        </p:tgtEl>
                                      </p:cBhvr>
                                    </p:animEffect>
                                  </p:childTnLst>
                                </p:cTn>
                              </p:par>
                            </p:childTnLst>
                          </p:cTn>
                        </p:par>
                        <p:par>
                          <p:cTn id="118" fill="hold">
                            <p:stCondLst>
                              <p:cond delay="13500"/>
                            </p:stCondLst>
                            <p:childTnLst>
                              <p:par>
                                <p:cTn id="119" presetID="22" presetClass="entr" presetSubtype="1" fill="hold" nodeType="after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wipe(up)">
                                      <p:cBhvr>
                                        <p:cTn id="121" dur="500"/>
                                        <p:tgtEl>
                                          <p:spTgt spid="69"/>
                                        </p:tgtEl>
                                      </p:cBhvr>
                                    </p:animEffect>
                                  </p:childTnLst>
                                </p:cTn>
                              </p:par>
                            </p:childTnLst>
                          </p:cTn>
                        </p:par>
                        <p:par>
                          <p:cTn id="122" fill="hold">
                            <p:stCondLst>
                              <p:cond delay="14000"/>
                            </p:stCondLst>
                            <p:childTnLst>
                              <p:par>
                                <p:cTn id="123" presetID="10" presetClass="entr" presetSubtype="0" fill="hold" grpId="0" nodeType="after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fade">
                                      <p:cBhvr>
                                        <p:cTn id="125" dur="500"/>
                                        <p:tgtEl>
                                          <p:spTgt spid="68"/>
                                        </p:tgtEl>
                                      </p:cBhvr>
                                    </p:animEffect>
                                  </p:childTnLst>
                                </p:cTn>
                              </p:par>
                            </p:childTnLst>
                          </p:cTn>
                        </p:par>
                        <p:par>
                          <p:cTn id="126" fill="hold">
                            <p:stCondLst>
                              <p:cond delay="14500"/>
                            </p:stCondLst>
                            <p:childTnLst>
                              <p:par>
                                <p:cTn id="127" presetID="22" presetClass="entr" presetSubtype="8" fill="hold" grpId="0" nodeType="afterEffect">
                                  <p:stCondLst>
                                    <p:cond delay="0"/>
                                  </p:stCondLst>
                                  <p:childTnLst>
                                    <p:set>
                                      <p:cBhvr>
                                        <p:cTn id="128" dur="1" fill="hold">
                                          <p:stCondLst>
                                            <p:cond delay="0"/>
                                          </p:stCondLst>
                                        </p:cTn>
                                        <p:tgtEl>
                                          <p:spTgt spid="70"/>
                                        </p:tgtEl>
                                        <p:attrNameLst>
                                          <p:attrName>style.visibility</p:attrName>
                                        </p:attrNameLst>
                                      </p:cBhvr>
                                      <p:to>
                                        <p:strVal val="visible"/>
                                      </p:to>
                                    </p:set>
                                    <p:animEffect transition="in" filter="wipe(left)">
                                      <p:cBhvr>
                                        <p:cTn id="129" dur="500"/>
                                        <p:tgtEl>
                                          <p:spTgt spid="70"/>
                                        </p:tgtEl>
                                      </p:cBhvr>
                                    </p:animEffect>
                                  </p:childTnLst>
                                </p:cTn>
                              </p:par>
                            </p:childTnLst>
                          </p:cTn>
                        </p:par>
                        <p:par>
                          <p:cTn id="130" fill="hold">
                            <p:stCondLst>
                              <p:cond delay="15000"/>
                            </p:stCondLst>
                            <p:childTnLst>
                              <p:par>
                                <p:cTn id="131" presetID="22" presetClass="entr" presetSubtype="1" fill="hold" nodeType="after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wipe(up)">
                                      <p:cBhvr>
                                        <p:cTn id="133" dur="500"/>
                                        <p:tgtEl>
                                          <p:spTgt spid="77"/>
                                        </p:tgtEl>
                                      </p:cBhvr>
                                    </p:animEffect>
                                  </p:childTnLst>
                                </p:cTn>
                              </p:par>
                            </p:childTnLst>
                          </p:cTn>
                        </p:par>
                        <p:par>
                          <p:cTn id="134" fill="hold">
                            <p:stCondLst>
                              <p:cond delay="15500"/>
                            </p:stCondLst>
                            <p:childTnLst>
                              <p:par>
                                <p:cTn id="135" presetID="10" presetClass="entr" presetSubtype="0" fill="hold" grpId="0" nodeType="afterEffect">
                                  <p:stCondLst>
                                    <p:cond delay="0"/>
                                  </p:stCondLst>
                                  <p:childTnLst>
                                    <p:set>
                                      <p:cBhvr>
                                        <p:cTn id="136" dur="1" fill="hold">
                                          <p:stCondLst>
                                            <p:cond delay="0"/>
                                          </p:stCondLst>
                                        </p:cTn>
                                        <p:tgtEl>
                                          <p:spTgt spid="12"/>
                                        </p:tgtEl>
                                        <p:attrNameLst>
                                          <p:attrName>style.visibility</p:attrName>
                                        </p:attrNameLst>
                                      </p:cBhvr>
                                      <p:to>
                                        <p:strVal val="visible"/>
                                      </p:to>
                                    </p:set>
                                    <p:animEffect transition="in" filter="fade">
                                      <p:cBhvr>
                                        <p:cTn id="137" dur="500"/>
                                        <p:tgtEl>
                                          <p:spTgt spid="12"/>
                                        </p:tgtEl>
                                      </p:cBhvr>
                                    </p:animEffect>
                                  </p:childTnLst>
                                </p:cTn>
                              </p:par>
                            </p:childTnLst>
                          </p:cTn>
                        </p:par>
                        <p:par>
                          <p:cTn id="138" fill="hold">
                            <p:stCondLst>
                              <p:cond delay="16000"/>
                            </p:stCondLst>
                            <p:childTnLst>
                              <p:par>
                                <p:cTn id="139" presetID="10" presetClass="entr" presetSubtype="0" fill="hold" nodeType="afterEffect">
                                  <p:stCondLst>
                                    <p:cond delay="0"/>
                                  </p:stCondLst>
                                  <p:childTnLst>
                                    <p:set>
                                      <p:cBhvr>
                                        <p:cTn id="140" dur="1" fill="hold">
                                          <p:stCondLst>
                                            <p:cond delay="0"/>
                                          </p:stCondLst>
                                        </p:cTn>
                                        <p:tgtEl>
                                          <p:spTgt spid="85"/>
                                        </p:tgtEl>
                                        <p:attrNameLst>
                                          <p:attrName>style.visibility</p:attrName>
                                        </p:attrNameLst>
                                      </p:cBhvr>
                                      <p:to>
                                        <p:strVal val="visible"/>
                                      </p:to>
                                    </p:set>
                                    <p:animEffect transition="in" filter="fade">
                                      <p:cBhvr>
                                        <p:cTn id="14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endParaRPr lang="es-ES"/>
          </a:p>
        </p:txBody>
      </p:sp>
      <p:sp>
        <p:nvSpPr>
          <p:cNvPr id="6" name="Marcador de contenido 5"/>
          <p:cNvSpPr>
            <a:spLocks noGrp="1"/>
          </p:cNvSpPr>
          <p:nvPr>
            <p:ph sz="quarter" idx="11"/>
          </p:nvPr>
        </p:nvSpPr>
        <p:spPr/>
        <p:txBody>
          <a:bodyPr>
            <a:normAutofit/>
          </a:bodyPr>
          <a:lstStyle/>
          <a:p>
            <a:pPr marL="0" indent="0">
              <a:buNone/>
            </a:pPr>
            <a:r>
              <a:rPr lang="es-ES" sz="2721" dirty="0"/>
              <a:t>DEMO – </a:t>
            </a:r>
            <a:r>
              <a:rPr lang="es-ES" sz="2721" dirty="0" err="1"/>
              <a:t>Client</a:t>
            </a:r>
            <a:r>
              <a:rPr lang="es-ES" sz="2721" dirty="0"/>
              <a:t> </a:t>
            </a:r>
            <a:r>
              <a:rPr lang="es-ES" sz="2721" dirty="0" err="1"/>
              <a:t>Side</a:t>
            </a:r>
            <a:r>
              <a:rPr lang="es-ES" sz="2721" dirty="0"/>
              <a:t> Web </a:t>
            </a:r>
            <a:r>
              <a:rPr lang="es-ES" sz="2721" dirty="0" err="1"/>
              <a:t>Parts</a:t>
            </a:r>
            <a:r>
              <a:rPr lang="es-ES" sz="2721" dirty="0"/>
              <a:t> </a:t>
            </a:r>
          </a:p>
        </p:txBody>
      </p:sp>
      <p:pic>
        <p:nvPicPr>
          <p:cNvPr id="8" name="Picture 2" descr="http://g02.a.alicdn.com/kf/HTB15TBPIVXXXXcVXXXXq6xXFXXXe/Minions-Master-Yoda-Action-Figure-Despicable-Me-Minions-Star-Wars-Character-Yoda-Cosplay-PVC-Figure-Toy.jpg"/>
          <p:cNvPicPr>
            <a:picLocks noChangeAspect="1" noChangeArrowheads="1"/>
          </p:cNvPicPr>
          <p:nvPr/>
        </p:nvPicPr>
        <p:blipFill>
          <a:blip r:embed="rId2">
            <a:extLst>
              <a:ext uri="{28A0092B-C50C-407E-A947-70E740481C1C}">
                <a14:useLocalDpi xmlns:a14="http://schemas.microsoft.com/office/drawing/2010/main" val="0"/>
              </a:ext>
            </a:extLst>
          </a:blip>
          <a:srcRect l="20386" r="20386"/>
          <a:stretch>
            <a:fillRect/>
          </a:stretch>
        </p:blipFill>
        <p:spPr bwMode="auto">
          <a:xfrm>
            <a:off x="4571999" y="548627"/>
            <a:ext cx="4643503" cy="604217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849489" y="3086137"/>
            <a:ext cx="2987805" cy="720325"/>
          </a:xfrm>
          <a:prstGeom prst="rect">
            <a:avLst/>
          </a:prstGeom>
          <a:noFill/>
        </p:spPr>
        <p:txBody>
          <a:bodyPr wrap="square" rtlCol="0">
            <a:spAutoFit/>
          </a:bodyPr>
          <a:lstStyle/>
          <a:p>
            <a:pPr defTabSz="621975"/>
            <a:r>
              <a:rPr lang="es-ES" sz="4081" kern="0" dirty="0">
                <a:solidFill>
                  <a:schemeClr val="bg1"/>
                </a:solidFill>
                <a:latin typeface="Segoe UI Light" panose="020B0502040204020203" pitchFamily="34" charset="0"/>
                <a:cs typeface="Segoe UI Light" panose="020B0502040204020203" pitchFamily="34" charset="0"/>
              </a:rPr>
              <a:t>DEMO</a:t>
            </a:r>
          </a:p>
        </p:txBody>
      </p:sp>
    </p:spTree>
    <p:extLst>
      <p:ext uri="{BB962C8B-B14F-4D97-AF65-F5344CB8AC3E}">
        <p14:creationId xmlns:p14="http://schemas.microsoft.com/office/powerpoint/2010/main" val="3210815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a:bodyPr>
          <a:lstStyle/>
          <a:p>
            <a:r>
              <a:rPr lang="es-ES" sz="1632" dirty="0"/>
              <a:t>Alojados en el Style Library</a:t>
            </a:r>
          </a:p>
          <a:p>
            <a:pPr marL="338585" lvl="1" indent="0">
              <a:buNone/>
            </a:pPr>
            <a:r>
              <a:rPr lang="es-ES" sz="1632" dirty="0"/>
              <a:t>-&gt; Tiempo excesivo por la autenticación en SharePoint </a:t>
            </a:r>
          </a:p>
          <a:p>
            <a:pPr marL="338585" lvl="1" indent="0">
              <a:buNone/>
            </a:pPr>
            <a:endParaRPr lang="es-ES" sz="1632" dirty="0"/>
          </a:p>
          <a:p>
            <a:pPr marL="275564" indent="-233241"/>
            <a:r>
              <a:rPr lang="es-ES" sz="1632" dirty="0"/>
              <a:t>En un CDN </a:t>
            </a:r>
          </a:p>
          <a:p>
            <a:pPr marL="571826" lvl="1" indent="-233241"/>
            <a:r>
              <a:rPr lang="es-ES" sz="1632" dirty="0"/>
              <a:t>Punto de acceso sin autenticación </a:t>
            </a:r>
          </a:p>
          <a:p>
            <a:pPr marL="571826" lvl="1" indent="-233241"/>
            <a:r>
              <a:rPr lang="es-ES" sz="1632" dirty="0"/>
              <a:t>Mayor rapidez de descarga</a:t>
            </a:r>
          </a:p>
          <a:p>
            <a:pPr marL="571826" lvl="1" indent="-233241"/>
            <a:r>
              <a:rPr lang="es-ES" sz="1632" dirty="0"/>
              <a:t>Posibilidad de “acceso” malintencionado</a:t>
            </a:r>
          </a:p>
          <a:p>
            <a:pPr marL="571826" lvl="1" indent="-233241"/>
            <a:endParaRPr lang="es-ES" sz="1632" dirty="0"/>
          </a:p>
          <a:p>
            <a:pPr marL="328073" indent="-285750"/>
            <a:r>
              <a:rPr lang="es-ES" sz="1632" dirty="0" err="1"/>
              <a:t>Preview</a:t>
            </a:r>
            <a:r>
              <a:rPr lang="es-ES" sz="1632" dirty="0"/>
              <a:t>-&gt; CDN en el propio </a:t>
            </a:r>
            <a:r>
              <a:rPr lang="es-ES" sz="1632" dirty="0" err="1"/>
              <a:t>Tenant</a:t>
            </a:r>
            <a:r>
              <a:rPr lang="es-ES" sz="1632" dirty="0"/>
              <a:t> de Office 365</a:t>
            </a:r>
          </a:p>
        </p:txBody>
      </p:sp>
      <p:sp>
        <p:nvSpPr>
          <p:cNvPr id="4" name="Título 3"/>
          <p:cNvSpPr>
            <a:spLocks noGrp="1"/>
          </p:cNvSpPr>
          <p:nvPr>
            <p:ph type="title"/>
          </p:nvPr>
        </p:nvSpPr>
        <p:spPr/>
        <p:txBody>
          <a:bodyPr/>
          <a:lstStyle/>
          <a:p>
            <a:r>
              <a:rPr lang="es-ES" dirty="0"/>
              <a:t>Ubicación de los ficheros JavaScript </a:t>
            </a:r>
          </a:p>
        </p:txBody>
      </p:sp>
      <p:pic>
        <p:nvPicPr>
          <p:cNvPr id="6" name="Picture 2" descr="https://s-media-cache-ak0.pinimg.com/736x/f1/95/2e/f1952e75804b90e44ea605db536f36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236" y="2283767"/>
            <a:ext cx="2436096" cy="266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205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a:bodyPr>
          <a:lstStyle/>
          <a:p>
            <a:r>
              <a:rPr lang="es-ES" sz="1632" dirty="0"/>
              <a:t>Depende de nuestro desarrollo</a:t>
            </a:r>
          </a:p>
          <a:p>
            <a:pPr lvl="1"/>
            <a:r>
              <a:rPr lang="es-ES" sz="1632" dirty="0"/>
              <a:t>Widget </a:t>
            </a:r>
          </a:p>
          <a:p>
            <a:pPr lvl="2"/>
            <a:r>
              <a:rPr lang="es-ES" sz="1632" dirty="0"/>
              <a:t>No tiene sentido utilizar un Framework pesado como Angular</a:t>
            </a:r>
          </a:p>
          <a:p>
            <a:pPr lvl="2"/>
            <a:r>
              <a:rPr lang="es-ES" sz="1632" dirty="0"/>
              <a:t>Ojo con poner varios en la misma página</a:t>
            </a:r>
          </a:p>
          <a:p>
            <a:pPr lvl="2"/>
            <a:r>
              <a:rPr lang="es-ES" sz="1632" dirty="0"/>
              <a:t>Framework ligeros como </a:t>
            </a:r>
            <a:r>
              <a:rPr lang="es-ES" sz="1632" dirty="0" err="1"/>
              <a:t>Knockout</a:t>
            </a:r>
            <a:r>
              <a:rPr lang="es-ES" sz="1632" dirty="0"/>
              <a:t> ,</a:t>
            </a:r>
            <a:r>
              <a:rPr lang="es-ES" sz="1632" dirty="0" err="1"/>
              <a:t>Mustache</a:t>
            </a:r>
            <a:r>
              <a:rPr lang="es-ES" sz="1632" dirty="0"/>
              <a:t> o  </a:t>
            </a:r>
            <a:r>
              <a:rPr lang="es-ES" sz="1632" dirty="0" err="1"/>
              <a:t>ReactJs</a:t>
            </a:r>
            <a:endParaRPr lang="es-ES" sz="1632" dirty="0"/>
          </a:p>
          <a:p>
            <a:pPr lvl="1"/>
            <a:r>
              <a:rPr lang="es-ES" sz="1632" dirty="0"/>
              <a:t>En modo App </a:t>
            </a:r>
          </a:p>
          <a:p>
            <a:pPr lvl="2"/>
            <a:r>
              <a:rPr lang="es-ES" sz="1632" dirty="0"/>
              <a:t>Mejor utilizar un Framework más completo</a:t>
            </a:r>
          </a:p>
          <a:p>
            <a:pPr lvl="3"/>
            <a:r>
              <a:rPr lang="es-ES" sz="1632" dirty="0" err="1"/>
              <a:t>Route</a:t>
            </a:r>
            <a:r>
              <a:rPr lang="es-ES" sz="1632" dirty="0"/>
              <a:t>, inyección de dependencias =&gt; Angular, Angular 2</a:t>
            </a:r>
          </a:p>
          <a:p>
            <a:pPr marL="1015758" lvl="3" indent="0">
              <a:buNone/>
            </a:pPr>
            <a:endParaRPr lang="es-ES" sz="1632" dirty="0"/>
          </a:p>
          <a:p>
            <a:pPr lvl="1"/>
            <a:r>
              <a:rPr lang="es-ES" sz="1632" dirty="0"/>
              <a:t>Delve y los nuevos productos utilizan </a:t>
            </a:r>
            <a:r>
              <a:rPr lang="es-ES" sz="1632" dirty="0" err="1"/>
              <a:t>ReactJS</a:t>
            </a:r>
            <a:r>
              <a:rPr lang="es-ES" sz="1632" dirty="0"/>
              <a:t> + Flux</a:t>
            </a:r>
          </a:p>
        </p:txBody>
      </p:sp>
      <p:sp>
        <p:nvSpPr>
          <p:cNvPr id="4" name="Título 3"/>
          <p:cNvSpPr>
            <a:spLocks noGrp="1"/>
          </p:cNvSpPr>
          <p:nvPr>
            <p:ph type="title"/>
          </p:nvPr>
        </p:nvSpPr>
        <p:spPr/>
        <p:txBody>
          <a:bodyPr/>
          <a:lstStyle/>
          <a:p>
            <a:r>
              <a:rPr lang="es-ES" dirty="0"/>
              <a:t>¿Qué Framework JavaScript utilizar?</a:t>
            </a:r>
          </a:p>
        </p:txBody>
      </p:sp>
      <p:pic>
        <p:nvPicPr>
          <p:cNvPr id="6" name="Picture 4" descr="http://red-badger.com/blog/wp-content/uploads/2015/04/react-logo-1000-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4892" y="2946176"/>
            <a:ext cx="797038" cy="7970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0.githubusercontent.com/u/139426?v=3&amp;s=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020" y="3054103"/>
            <a:ext cx="648984" cy="6489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js.agency/assets/img/hire-freelance-javascript-developers/knockout-j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271" t="29102" r="16465" b="26125"/>
          <a:stretch/>
        </p:blipFill>
        <p:spPr bwMode="auto">
          <a:xfrm>
            <a:off x="7246400" y="1949202"/>
            <a:ext cx="1665530" cy="717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42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a:bodyPr>
          <a:lstStyle/>
          <a:p>
            <a:r>
              <a:rPr lang="es-ES" sz="1632" dirty="0"/>
              <a:t>No es un nuevo modelo de desarrollo</a:t>
            </a:r>
          </a:p>
          <a:p>
            <a:endParaRPr lang="es-ES" sz="1632" dirty="0"/>
          </a:p>
          <a:p>
            <a:r>
              <a:rPr lang="es-ES" sz="1632" dirty="0"/>
              <a:t>Hace caso (aunque tarde) a los requisitos de la Comunidad </a:t>
            </a:r>
          </a:p>
          <a:p>
            <a:endParaRPr lang="es-ES" sz="1632" dirty="0"/>
          </a:p>
          <a:p>
            <a:r>
              <a:rPr lang="es-ES" sz="1632" dirty="0"/>
              <a:t>Reciclaje de los “viejos” desarrolladores</a:t>
            </a:r>
          </a:p>
          <a:p>
            <a:endParaRPr lang="es-ES" sz="1632" dirty="0"/>
          </a:p>
          <a:p>
            <a:r>
              <a:rPr lang="es-ES" sz="1632" dirty="0"/>
              <a:t>El equipo de desarrollo se adapta a los “cambios” en Microsoft</a:t>
            </a:r>
          </a:p>
        </p:txBody>
      </p:sp>
      <p:sp>
        <p:nvSpPr>
          <p:cNvPr id="4" name="Título 3"/>
          <p:cNvSpPr>
            <a:spLocks noGrp="1"/>
          </p:cNvSpPr>
          <p:nvPr>
            <p:ph type="title"/>
          </p:nvPr>
        </p:nvSpPr>
        <p:spPr/>
        <p:txBody>
          <a:bodyPr/>
          <a:lstStyle/>
          <a:p>
            <a:r>
              <a:rPr lang="es-ES" dirty="0"/>
              <a:t>Conclusiones</a:t>
            </a:r>
          </a:p>
        </p:txBody>
      </p:sp>
      <p:pic>
        <p:nvPicPr>
          <p:cNvPr id="6" name="Picture 2" descr="http://40.media.tumblr.com/83218075f2ccd048b3a6bd657b2da2c3/tumblr_ntby1qmPSz1u480cu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040" y="1714686"/>
            <a:ext cx="2045176" cy="225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811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48391" y="1184628"/>
            <a:ext cx="4113053" cy="674110"/>
          </a:xfrm>
        </p:spPr>
        <p:txBody>
          <a:bodyPr anchor="ctr"/>
          <a:lstStyle/>
          <a:p>
            <a:pPr algn="ctr"/>
            <a:r>
              <a:rPr lang="en-US" sz="2941" dirty="0"/>
              <a:t>aka.ms/</a:t>
            </a:r>
            <a:r>
              <a:rPr lang="en-US" sz="2941" dirty="0" err="1"/>
              <a:t>SharePointPnP</a:t>
            </a:r>
            <a:endParaRPr lang="fi-FI" sz="2941" dirty="0"/>
          </a:p>
        </p:txBody>
      </p:sp>
      <p:cxnSp>
        <p:nvCxnSpPr>
          <p:cNvPr id="13" name="Straight Connector 12"/>
          <p:cNvCxnSpPr/>
          <p:nvPr/>
        </p:nvCxnSpPr>
        <p:spPr>
          <a:xfrm>
            <a:off x="3680" y="2053554"/>
            <a:ext cx="9136646"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399682" y="2139753"/>
            <a:ext cx="3858855" cy="869043"/>
          </a:xfrm>
          <a:prstGeom prst="rect">
            <a:avLst/>
          </a:prstGeom>
          <a:noFill/>
        </p:spPr>
        <p:txBody>
          <a:bodyPr wrap="none" lIns="134355" tIns="107485" rIns="134355" bIns="107485" rtlCol="0">
            <a:spAutoFit/>
          </a:bodyPr>
          <a:lstStyle/>
          <a:p>
            <a:pPr defTabSz="621975">
              <a:lnSpc>
                <a:spcPct val="90000"/>
              </a:lnSpc>
              <a:spcAft>
                <a:spcPts val="441"/>
              </a:spcAft>
            </a:pPr>
            <a:r>
              <a:rPr lang="en-US" sz="1322" kern="0" dirty="0">
                <a:gradFill>
                  <a:gsLst>
                    <a:gs pos="2917">
                      <a:schemeClr val="tx1"/>
                    </a:gs>
                    <a:gs pos="30000">
                      <a:schemeClr val="tx1"/>
                    </a:gs>
                  </a:gsLst>
                  <a:lin ang="5400000" scaled="0"/>
                </a:gradFill>
                <a:latin typeface="+mj-lt"/>
                <a:hlinkClick r:id="rId2"/>
              </a:rPr>
              <a:t>https://github.com/SharePoint/sp-dev-docs</a:t>
            </a:r>
            <a:endParaRPr lang="en-US" sz="1322" kern="0" dirty="0">
              <a:gradFill>
                <a:gsLst>
                  <a:gs pos="2917">
                    <a:schemeClr val="tx1"/>
                  </a:gs>
                  <a:gs pos="30000">
                    <a:schemeClr val="tx1"/>
                  </a:gs>
                </a:gsLst>
                <a:lin ang="5400000" scaled="0"/>
              </a:gradFill>
              <a:latin typeface="+mj-lt"/>
            </a:endParaRPr>
          </a:p>
          <a:p>
            <a:pPr defTabSz="621975">
              <a:lnSpc>
                <a:spcPct val="90000"/>
              </a:lnSpc>
              <a:spcAft>
                <a:spcPts val="441"/>
              </a:spcAft>
            </a:pPr>
            <a:r>
              <a:rPr lang="en-US" sz="1322" kern="0" dirty="0">
                <a:gradFill>
                  <a:gsLst>
                    <a:gs pos="2917">
                      <a:schemeClr val="tx1"/>
                    </a:gs>
                    <a:gs pos="30000">
                      <a:schemeClr val="tx1"/>
                    </a:gs>
                  </a:gsLst>
                  <a:lin ang="5400000" scaled="0"/>
                </a:gradFill>
                <a:latin typeface="+mj-lt"/>
                <a:hlinkClick r:id="rId3"/>
              </a:rPr>
              <a:t>https://github.com/SharePoint/sp-dev-fx-webparts</a:t>
            </a:r>
            <a:endParaRPr lang="en-US" sz="1322" kern="0" dirty="0">
              <a:gradFill>
                <a:gsLst>
                  <a:gs pos="2917">
                    <a:schemeClr val="tx1"/>
                  </a:gs>
                  <a:gs pos="30000">
                    <a:schemeClr val="tx1"/>
                  </a:gs>
                </a:gsLst>
                <a:lin ang="5400000" scaled="0"/>
              </a:gradFill>
              <a:latin typeface="+mj-lt"/>
            </a:endParaRPr>
          </a:p>
          <a:p>
            <a:pPr defTabSz="621975">
              <a:lnSpc>
                <a:spcPct val="90000"/>
              </a:lnSpc>
              <a:spcAft>
                <a:spcPts val="441"/>
              </a:spcAft>
            </a:pPr>
            <a:r>
              <a:rPr lang="en-US" sz="1322" kern="0" dirty="0">
                <a:gradFill>
                  <a:gsLst>
                    <a:gs pos="2917">
                      <a:schemeClr val="tx1"/>
                    </a:gs>
                    <a:gs pos="30000">
                      <a:schemeClr val="tx1"/>
                    </a:gs>
                  </a:gsLst>
                  <a:lin ang="5400000" scaled="0"/>
                </a:gradFill>
                <a:latin typeface="+mj-lt"/>
              </a:rPr>
              <a:t>More to come… </a:t>
            </a:r>
          </a:p>
        </p:txBody>
      </p:sp>
      <p:pic>
        <p:nvPicPr>
          <p:cNvPr id="22" name="Picture 21"/>
          <p:cNvPicPr>
            <a:picLocks noChangeAspect="1"/>
          </p:cNvPicPr>
          <p:nvPr/>
        </p:nvPicPr>
        <p:blipFill>
          <a:blip r:embed="rId4"/>
          <a:stretch>
            <a:fillRect/>
          </a:stretch>
        </p:blipFill>
        <p:spPr>
          <a:xfrm>
            <a:off x="108960" y="959552"/>
            <a:ext cx="2789029" cy="1017784"/>
          </a:xfrm>
          <a:prstGeom prst="rect">
            <a:avLst/>
          </a:prstGeom>
        </p:spPr>
      </p:pic>
      <p:sp>
        <p:nvSpPr>
          <p:cNvPr id="23" name="Rectangle 22"/>
          <p:cNvSpPr/>
          <p:nvPr/>
        </p:nvSpPr>
        <p:spPr>
          <a:xfrm>
            <a:off x="1077261" y="2269224"/>
            <a:ext cx="3120596" cy="1998368"/>
          </a:xfrm>
          <a:prstGeom prst="rect">
            <a:avLst/>
          </a:prstGeom>
        </p:spPr>
        <p:txBody>
          <a:bodyPr wrap="square">
            <a:spAutoFit/>
          </a:bodyPr>
          <a:lstStyle/>
          <a:p>
            <a:pPr defTabSz="621975">
              <a:lnSpc>
                <a:spcPct val="90000"/>
              </a:lnSpc>
              <a:spcAft>
                <a:spcPts val="441"/>
              </a:spcAft>
            </a:pPr>
            <a:r>
              <a:rPr lang="en-US" sz="1469" kern="0" dirty="0">
                <a:gradFill>
                  <a:gsLst>
                    <a:gs pos="2917">
                      <a:schemeClr val="tx1"/>
                    </a:gs>
                    <a:gs pos="30000">
                      <a:schemeClr val="tx1"/>
                    </a:gs>
                  </a:gsLst>
                  <a:lin ang="5400000" scaled="0"/>
                </a:gradFill>
                <a:latin typeface="+mj-lt"/>
                <a:hlinkClick r:id="rId5"/>
              </a:rPr>
              <a:t>https://aka.ms/sppnp-videos</a:t>
            </a:r>
            <a:endParaRPr lang="en-US" sz="1469" kern="0" dirty="0">
              <a:gradFill>
                <a:gsLst>
                  <a:gs pos="2917">
                    <a:schemeClr val="tx1"/>
                  </a:gs>
                  <a:gs pos="30000">
                    <a:schemeClr val="tx1"/>
                  </a:gs>
                </a:gsLst>
                <a:lin ang="5400000" scaled="0"/>
              </a:gradFill>
              <a:latin typeface="+mj-lt"/>
            </a:endParaRPr>
          </a:p>
          <a:p>
            <a:pPr defTabSz="621975">
              <a:lnSpc>
                <a:spcPct val="90000"/>
              </a:lnSpc>
              <a:spcAft>
                <a:spcPts val="441"/>
              </a:spcAft>
            </a:pPr>
            <a:endParaRPr lang="en-US" sz="1469" kern="0" dirty="0">
              <a:gradFill>
                <a:gsLst>
                  <a:gs pos="2917">
                    <a:schemeClr val="tx1"/>
                  </a:gs>
                  <a:gs pos="30000">
                    <a:schemeClr val="tx1"/>
                  </a:gs>
                </a:gsLst>
                <a:lin ang="5400000" scaled="0"/>
              </a:gradFill>
              <a:latin typeface="+mj-lt"/>
            </a:endParaRPr>
          </a:p>
          <a:p>
            <a:pPr marL="252110" indent="-252110" defTabSz="621975">
              <a:lnSpc>
                <a:spcPct val="90000"/>
              </a:lnSpc>
              <a:spcAft>
                <a:spcPts val="441"/>
              </a:spcAft>
              <a:buFont typeface="Arial" panose="020B0604020202020204" pitchFamily="34" charset="0"/>
              <a:buChar char="•"/>
            </a:pPr>
            <a:r>
              <a:rPr lang="en-US" sz="1176" kern="0" dirty="0">
                <a:gradFill>
                  <a:gsLst>
                    <a:gs pos="2917">
                      <a:schemeClr val="tx1"/>
                    </a:gs>
                    <a:gs pos="30000">
                      <a:schemeClr val="tx1"/>
                    </a:gs>
                  </a:gsLst>
                  <a:lin ang="5400000" scaled="0"/>
                </a:gradFill>
                <a:latin typeface="+mj-lt"/>
                <a:hlinkClick r:id="rId6"/>
              </a:rPr>
              <a:t>SharePoint Framework tutorials</a:t>
            </a:r>
            <a:endParaRPr lang="en-US" sz="1176" kern="0" dirty="0">
              <a:gradFill>
                <a:gsLst>
                  <a:gs pos="2917">
                    <a:schemeClr val="tx1"/>
                  </a:gs>
                  <a:gs pos="30000">
                    <a:schemeClr val="tx1"/>
                  </a:gs>
                </a:gsLst>
                <a:lin ang="5400000" scaled="0"/>
              </a:gradFill>
              <a:latin typeface="+mj-lt"/>
            </a:endParaRPr>
          </a:p>
          <a:p>
            <a:pPr marL="252110" indent="-252110" defTabSz="621975">
              <a:lnSpc>
                <a:spcPct val="90000"/>
              </a:lnSpc>
              <a:spcAft>
                <a:spcPts val="441"/>
              </a:spcAft>
              <a:buFont typeface="Arial" panose="020B0604020202020204" pitchFamily="34" charset="0"/>
              <a:buChar char="•"/>
            </a:pPr>
            <a:r>
              <a:rPr lang="en-US" sz="1176" kern="0" dirty="0">
                <a:gradFill>
                  <a:gsLst>
                    <a:gs pos="2917">
                      <a:schemeClr val="tx1"/>
                    </a:gs>
                    <a:gs pos="30000">
                      <a:schemeClr val="tx1"/>
                    </a:gs>
                  </a:gsLst>
                  <a:lin ang="5400000" scaled="0"/>
                </a:gradFill>
                <a:latin typeface="+mj-lt"/>
                <a:hlinkClick r:id="rId7"/>
              </a:rPr>
              <a:t>Preparing for SharePoint Framework</a:t>
            </a:r>
            <a:br>
              <a:rPr lang="en-US" sz="1176" kern="0" dirty="0">
                <a:gradFill>
                  <a:gsLst>
                    <a:gs pos="2917">
                      <a:schemeClr val="tx1"/>
                    </a:gs>
                    <a:gs pos="30000">
                      <a:schemeClr val="tx1"/>
                    </a:gs>
                  </a:gsLst>
                  <a:lin ang="5400000" scaled="0"/>
                </a:gradFill>
                <a:latin typeface="+mj-lt"/>
                <a:hlinkClick r:id="rId7"/>
              </a:rPr>
            </a:br>
            <a:r>
              <a:rPr lang="en-US" sz="1176" kern="0" dirty="0">
                <a:gradFill>
                  <a:gsLst>
                    <a:gs pos="2917">
                      <a:schemeClr val="tx1"/>
                    </a:gs>
                    <a:gs pos="30000">
                      <a:schemeClr val="tx1"/>
                    </a:gs>
                  </a:gsLst>
                  <a:lin ang="5400000" scaled="0"/>
                </a:gradFill>
                <a:latin typeface="+mj-lt"/>
                <a:hlinkClick r:id="rId7"/>
              </a:rPr>
              <a:t>what should I learn</a:t>
            </a:r>
            <a:endParaRPr lang="en-US" sz="1176" kern="0" dirty="0">
              <a:gradFill>
                <a:gsLst>
                  <a:gs pos="2917">
                    <a:schemeClr val="tx1"/>
                  </a:gs>
                  <a:gs pos="30000">
                    <a:schemeClr val="tx1"/>
                  </a:gs>
                </a:gsLst>
                <a:lin ang="5400000" scaled="0"/>
              </a:gradFill>
              <a:latin typeface="+mj-lt"/>
            </a:endParaRPr>
          </a:p>
          <a:p>
            <a:pPr marL="252110" indent="-252110" defTabSz="621975">
              <a:lnSpc>
                <a:spcPct val="90000"/>
              </a:lnSpc>
              <a:spcAft>
                <a:spcPts val="441"/>
              </a:spcAft>
              <a:buFont typeface="Arial" panose="020B0604020202020204" pitchFamily="34" charset="0"/>
              <a:buChar char="•"/>
            </a:pPr>
            <a:r>
              <a:rPr lang="en-US" sz="1176" kern="0" dirty="0">
                <a:gradFill>
                  <a:gsLst>
                    <a:gs pos="2917">
                      <a:schemeClr val="tx1"/>
                    </a:gs>
                    <a:gs pos="30000">
                      <a:schemeClr val="tx1"/>
                    </a:gs>
                  </a:gsLst>
                  <a:lin ang="5400000" scaled="0"/>
                </a:gradFill>
                <a:latin typeface="+mj-lt"/>
                <a:hlinkClick r:id="rId8"/>
              </a:rPr>
              <a:t>Converting existing JS apps to SP </a:t>
            </a:r>
            <a:r>
              <a:rPr lang="en-US" sz="1176" kern="0" dirty="0" err="1">
                <a:gradFill>
                  <a:gsLst>
                    <a:gs pos="2917">
                      <a:schemeClr val="tx1"/>
                    </a:gs>
                    <a:gs pos="30000">
                      <a:schemeClr val="tx1"/>
                    </a:gs>
                  </a:gsLst>
                  <a:lin ang="5400000" scaled="0"/>
                </a:gradFill>
                <a:latin typeface="+mj-lt"/>
                <a:hlinkClick r:id="rId8"/>
              </a:rPr>
              <a:t>Fx</a:t>
            </a:r>
            <a:endParaRPr lang="en-US" sz="1176" kern="0" dirty="0">
              <a:gradFill>
                <a:gsLst>
                  <a:gs pos="2917">
                    <a:schemeClr val="tx1"/>
                  </a:gs>
                  <a:gs pos="30000">
                    <a:schemeClr val="tx1"/>
                  </a:gs>
                </a:gsLst>
                <a:lin ang="5400000" scaled="0"/>
              </a:gradFill>
              <a:latin typeface="+mj-lt"/>
            </a:endParaRPr>
          </a:p>
          <a:p>
            <a:pPr marL="252110" indent="-252110" defTabSz="621975">
              <a:lnSpc>
                <a:spcPct val="90000"/>
              </a:lnSpc>
              <a:spcAft>
                <a:spcPts val="441"/>
              </a:spcAft>
              <a:buFont typeface="Arial" panose="020B0604020202020204" pitchFamily="34" charset="0"/>
              <a:buChar char="•"/>
            </a:pPr>
            <a:r>
              <a:rPr lang="en-US" sz="1176" kern="0" dirty="0">
                <a:gradFill>
                  <a:gsLst>
                    <a:gs pos="2917">
                      <a:schemeClr val="tx1"/>
                    </a:gs>
                    <a:gs pos="30000">
                      <a:schemeClr val="tx1"/>
                    </a:gs>
                  </a:gsLst>
                  <a:lin ang="5400000" scaled="0"/>
                </a:gradFill>
                <a:latin typeface="+mj-lt"/>
                <a:hlinkClick r:id="rId9"/>
              </a:rPr>
              <a:t>Integrating Angular 1.x to SP </a:t>
            </a:r>
            <a:r>
              <a:rPr lang="en-US" sz="1176" kern="0" dirty="0" err="1">
                <a:gradFill>
                  <a:gsLst>
                    <a:gs pos="2917">
                      <a:schemeClr val="tx1"/>
                    </a:gs>
                    <a:gs pos="30000">
                      <a:schemeClr val="tx1"/>
                    </a:gs>
                  </a:gsLst>
                  <a:lin ang="5400000" scaled="0"/>
                </a:gradFill>
                <a:latin typeface="+mj-lt"/>
                <a:hlinkClick r:id="rId9"/>
              </a:rPr>
              <a:t>Fx</a:t>
            </a:r>
            <a:endParaRPr lang="en-US" sz="1176" kern="0" dirty="0">
              <a:gradFill>
                <a:gsLst>
                  <a:gs pos="2917">
                    <a:schemeClr val="tx1"/>
                  </a:gs>
                  <a:gs pos="30000">
                    <a:schemeClr val="tx1"/>
                  </a:gs>
                </a:gsLst>
                <a:lin ang="5400000" scaled="0"/>
              </a:gradFill>
              <a:latin typeface="+mj-lt"/>
            </a:endParaRPr>
          </a:p>
          <a:p>
            <a:pPr marL="252110" indent="-252110" defTabSz="621975">
              <a:lnSpc>
                <a:spcPct val="90000"/>
              </a:lnSpc>
              <a:spcAft>
                <a:spcPts val="441"/>
              </a:spcAft>
              <a:buFont typeface="Arial" panose="020B0604020202020204" pitchFamily="34" charset="0"/>
              <a:buChar char="•"/>
            </a:pPr>
            <a:r>
              <a:rPr lang="en-US" sz="1176" kern="0" dirty="0">
                <a:gradFill>
                  <a:gsLst>
                    <a:gs pos="2917">
                      <a:schemeClr val="tx1"/>
                    </a:gs>
                    <a:gs pos="30000">
                      <a:schemeClr val="tx1"/>
                    </a:gs>
                  </a:gsLst>
                  <a:lin ang="5400000" scaled="0"/>
                </a:gradFill>
                <a:latin typeface="+mj-lt"/>
                <a:hlinkClick r:id="rId10"/>
              </a:rPr>
              <a:t>Building simple SP </a:t>
            </a:r>
            <a:r>
              <a:rPr lang="en-US" sz="1176" kern="0" dirty="0" err="1">
                <a:gradFill>
                  <a:gsLst>
                    <a:gs pos="2917">
                      <a:schemeClr val="tx1"/>
                    </a:gs>
                    <a:gs pos="30000">
                      <a:schemeClr val="tx1"/>
                    </a:gs>
                  </a:gsLst>
                  <a:lin ang="5400000" scaled="0"/>
                </a:gradFill>
                <a:latin typeface="+mj-lt"/>
                <a:hlinkClick r:id="rId10"/>
              </a:rPr>
              <a:t>Fx</a:t>
            </a:r>
            <a:r>
              <a:rPr lang="en-US" sz="1176" kern="0" dirty="0">
                <a:gradFill>
                  <a:gsLst>
                    <a:gs pos="2917">
                      <a:schemeClr val="tx1"/>
                    </a:gs>
                    <a:gs pos="30000">
                      <a:schemeClr val="tx1"/>
                    </a:gs>
                  </a:gsLst>
                  <a:lin ang="5400000" scaled="0"/>
                </a:gradFill>
                <a:latin typeface="+mj-lt"/>
                <a:hlinkClick r:id="rId10"/>
              </a:rPr>
              <a:t> Web Part</a:t>
            </a:r>
            <a:endParaRPr lang="en-US" sz="1176" kern="0" dirty="0">
              <a:gradFill>
                <a:gsLst>
                  <a:gs pos="2917">
                    <a:schemeClr val="tx1"/>
                  </a:gs>
                  <a:gs pos="30000">
                    <a:schemeClr val="tx1"/>
                  </a:gs>
                </a:gsLst>
                <a:lin ang="5400000" scaled="0"/>
              </a:gradFill>
              <a:latin typeface="+mj-lt"/>
            </a:endParaRPr>
          </a:p>
          <a:p>
            <a:pPr marL="252110" indent="-252110" defTabSz="621975">
              <a:lnSpc>
                <a:spcPct val="90000"/>
              </a:lnSpc>
              <a:spcAft>
                <a:spcPts val="441"/>
              </a:spcAft>
              <a:buFont typeface="Arial" panose="020B0604020202020204" pitchFamily="34" charset="0"/>
              <a:buChar char="•"/>
            </a:pPr>
            <a:r>
              <a:rPr lang="en-US" sz="1176" kern="0" dirty="0">
                <a:gradFill>
                  <a:gsLst>
                    <a:gs pos="2917">
                      <a:schemeClr val="tx1"/>
                    </a:gs>
                    <a:gs pos="30000">
                      <a:schemeClr val="tx1"/>
                    </a:gs>
                  </a:gsLst>
                  <a:lin ang="5400000" scaled="0"/>
                </a:gradFill>
                <a:latin typeface="+mj-lt"/>
                <a:hlinkClick r:id="rId11"/>
              </a:rPr>
              <a:t>Building Angular SP FX web parts</a:t>
            </a:r>
            <a:endParaRPr lang="en-US" sz="1176" kern="0" dirty="0">
              <a:gradFill>
                <a:gsLst>
                  <a:gs pos="2917">
                    <a:schemeClr val="tx1"/>
                  </a:gs>
                  <a:gs pos="30000">
                    <a:schemeClr val="tx1"/>
                  </a:gs>
                </a:gsLst>
                <a:lin ang="5400000" scaled="0"/>
              </a:gradFill>
              <a:latin typeface="+mj-lt"/>
            </a:endParaRPr>
          </a:p>
        </p:txBody>
      </p:sp>
      <p:cxnSp>
        <p:nvCxnSpPr>
          <p:cNvPr id="29" name="Straight Connector 28"/>
          <p:cNvCxnSpPr/>
          <p:nvPr/>
        </p:nvCxnSpPr>
        <p:spPr>
          <a:xfrm>
            <a:off x="2034" y="4385661"/>
            <a:ext cx="4311451"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2"/>
          <a:stretch>
            <a:fillRect/>
          </a:stretch>
        </p:blipFill>
        <p:spPr>
          <a:xfrm>
            <a:off x="108959" y="4381234"/>
            <a:ext cx="788254" cy="788254"/>
          </a:xfrm>
          <a:prstGeom prst="rect">
            <a:avLst/>
          </a:prstGeom>
        </p:spPr>
      </p:pic>
      <p:cxnSp>
        <p:nvCxnSpPr>
          <p:cNvPr id="33" name="Straight Connector 32"/>
          <p:cNvCxnSpPr/>
          <p:nvPr/>
        </p:nvCxnSpPr>
        <p:spPr>
          <a:xfrm flipH="1" flipV="1">
            <a:off x="4305607" y="2053553"/>
            <a:ext cx="13218" cy="3944766"/>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184135" y="4648515"/>
            <a:ext cx="1436612" cy="295787"/>
          </a:xfrm>
          <a:prstGeom prst="rect">
            <a:avLst/>
          </a:prstGeom>
        </p:spPr>
        <p:txBody>
          <a:bodyPr wrap="none">
            <a:spAutoFit/>
          </a:bodyPr>
          <a:lstStyle/>
          <a:p>
            <a:pPr defTabSz="621975">
              <a:lnSpc>
                <a:spcPct val="90000"/>
              </a:lnSpc>
              <a:spcAft>
                <a:spcPts val="441"/>
              </a:spcAft>
            </a:pPr>
            <a:r>
              <a:rPr lang="en-US" sz="1469" kern="0" dirty="0">
                <a:gradFill>
                  <a:gsLst>
                    <a:gs pos="2917">
                      <a:schemeClr val="tx1"/>
                    </a:gs>
                    <a:gs pos="30000">
                      <a:schemeClr val="tx1"/>
                    </a:gs>
                  </a:gsLst>
                  <a:lin ang="5400000" scaled="0"/>
                </a:gradFill>
                <a:latin typeface="+mj-lt"/>
              </a:rPr>
              <a:t>@OfficeDevPnP</a:t>
            </a:r>
          </a:p>
        </p:txBody>
      </p:sp>
      <p:cxnSp>
        <p:nvCxnSpPr>
          <p:cNvPr id="41" name="Straight Connector 40"/>
          <p:cNvCxnSpPr/>
          <p:nvPr/>
        </p:nvCxnSpPr>
        <p:spPr>
          <a:xfrm>
            <a:off x="4305607" y="3111334"/>
            <a:ext cx="4821500"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78" y="5174759"/>
            <a:ext cx="4311451"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https://newsignature.com/wp-content/uploads/2015/04/Skype_for_Business_Secondary_Blue_RGB.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984" y="5120288"/>
            <a:ext cx="960202" cy="953801"/>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p:cNvSpPr/>
          <p:nvPr/>
        </p:nvSpPr>
        <p:spPr>
          <a:xfrm>
            <a:off x="1184135" y="5328376"/>
            <a:ext cx="2190023" cy="550535"/>
          </a:xfrm>
          <a:prstGeom prst="rect">
            <a:avLst/>
          </a:prstGeom>
        </p:spPr>
        <p:txBody>
          <a:bodyPr wrap="none">
            <a:spAutoFit/>
          </a:bodyPr>
          <a:lstStyle/>
          <a:p>
            <a:pPr defTabSz="621975">
              <a:lnSpc>
                <a:spcPct val="90000"/>
              </a:lnSpc>
              <a:spcAft>
                <a:spcPts val="441"/>
              </a:spcAft>
            </a:pPr>
            <a:r>
              <a:rPr lang="en-US" sz="1469" kern="0" dirty="0">
                <a:gradFill>
                  <a:gsLst>
                    <a:gs pos="2917">
                      <a:schemeClr val="tx1"/>
                    </a:gs>
                    <a:gs pos="30000">
                      <a:schemeClr val="tx1"/>
                    </a:gs>
                  </a:gsLst>
                  <a:lin ang="5400000" scaled="0"/>
                </a:gradFill>
                <a:latin typeface="+mj-lt"/>
              </a:rPr>
              <a:t>http://aka.ms/sppnp-call</a:t>
            </a:r>
          </a:p>
          <a:p>
            <a:pPr defTabSz="621975">
              <a:lnSpc>
                <a:spcPct val="90000"/>
              </a:lnSpc>
              <a:spcAft>
                <a:spcPts val="441"/>
              </a:spcAft>
            </a:pPr>
            <a:r>
              <a:rPr lang="en-US" sz="1469" kern="0" dirty="0">
                <a:gradFill>
                  <a:gsLst>
                    <a:gs pos="2917">
                      <a:schemeClr val="tx1"/>
                    </a:gs>
                    <a:gs pos="30000">
                      <a:schemeClr val="tx1"/>
                    </a:gs>
                  </a:gsLst>
                  <a:lin ang="5400000" scaled="0"/>
                </a:gradFill>
                <a:latin typeface="+mj-lt"/>
              </a:rPr>
              <a:t>http://aka.ms/sppnp-jssig</a:t>
            </a:r>
          </a:p>
        </p:txBody>
      </p:sp>
      <p:pic>
        <p:nvPicPr>
          <p:cNvPr id="6" name="Picture 2" descr="Image result for youtube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123" y="2111648"/>
            <a:ext cx="1153384" cy="7176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ssets-cdn.github.com/images/modules/logos_page/Octoca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68739" y="1707994"/>
            <a:ext cx="1123512" cy="93392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5512086" y="3393519"/>
            <a:ext cx="2815194" cy="295787"/>
          </a:xfrm>
          <a:prstGeom prst="rect">
            <a:avLst/>
          </a:prstGeom>
        </p:spPr>
        <p:txBody>
          <a:bodyPr wrap="none">
            <a:spAutoFit/>
          </a:bodyPr>
          <a:lstStyle/>
          <a:p>
            <a:pPr defTabSz="621975">
              <a:lnSpc>
                <a:spcPct val="90000"/>
              </a:lnSpc>
              <a:spcAft>
                <a:spcPts val="441"/>
              </a:spcAft>
            </a:pPr>
            <a:r>
              <a:rPr lang="en-US" sz="1469" kern="0" dirty="0">
                <a:gradFill>
                  <a:gsLst>
                    <a:gs pos="2917">
                      <a:schemeClr val="tx1"/>
                    </a:gs>
                    <a:gs pos="30000">
                      <a:schemeClr val="tx1"/>
                    </a:gs>
                  </a:gsLst>
                  <a:lin ang="5400000" scaled="0"/>
                </a:gradFill>
                <a:latin typeface="+mj-lt"/>
                <a:hlinkClick r:id="rId16"/>
              </a:rPr>
              <a:t>https://aka.ms/sppnp-community</a:t>
            </a:r>
            <a:endParaRPr lang="en-US" sz="1469" kern="0" dirty="0">
              <a:gradFill>
                <a:gsLst>
                  <a:gs pos="2917">
                    <a:schemeClr val="tx1"/>
                  </a:gs>
                  <a:gs pos="30000">
                    <a:schemeClr val="tx1"/>
                  </a:gs>
                </a:gsLst>
                <a:lin ang="5400000" scaled="0"/>
              </a:gradFill>
              <a:latin typeface="+mj-lt"/>
            </a:endParaRPr>
          </a:p>
        </p:txBody>
      </p:sp>
      <p:sp>
        <p:nvSpPr>
          <p:cNvPr id="36" name="TextBox 35"/>
          <p:cNvSpPr txBox="1"/>
          <p:nvPr/>
        </p:nvSpPr>
        <p:spPr>
          <a:xfrm>
            <a:off x="4399682" y="3144027"/>
            <a:ext cx="1000919" cy="705838"/>
          </a:xfrm>
          <a:prstGeom prst="rect">
            <a:avLst/>
          </a:prstGeom>
          <a:noFill/>
        </p:spPr>
        <p:txBody>
          <a:bodyPr wrap="none" lIns="134463" tIns="107571" rIns="134463" bIns="107571" rtlCol="0">
            <a:spAutoFit/>
          </a:bodyPr>
          <a:lstStyle/>
          <a:p>
            <a:pPr defTabSz="621975">
              <a:lnSpc>
                <a:spcPct val="90000"/>
              </a:lnSpc>
              <a:spcAft>
                <a:spcPts val="441"/>
              </a:spcAft>
            </a:pPr>
            <a:r>
              <a:rPr lang="en-US" sz="1176" b="1" kern="0" dirty="0">
                <a:gradFill>
                  <a:gsLst>
                    <a:gs pos="2917">
                      <a:schemeClr val="tx1"/>
                    </a:gs>
                    <a:gs pos="30000">
                      <a:schemeClr val="tx1"/>
                    </a:gs>
                  </a:gsLst>
                  <a:lin ang="5400000" scaled="0"/>
                </a:gradFill>
                <a:latin typeface="+mj-lt"/>
              </a:rPr>
              <a:t>Microsoft </a:t>
            </a:r>
            <a:br>
              <a:rPr lang="en-US" sz="1176" b="1" kern="0" dirty="0">
                <a:gradFill>
                  <a:gsLst>
                    <a:gs pos="2917">
                      <a:schemeClr val="tx1"/>
                    </a:gs>
                    <a:gs pos="30000">
                      <a:schemeClr val="tx1"/>
                    </a:gs>
                  </a:gsLst>
                  <a:lin ang="5400000" scaled="0"/>
                </a:gradFill>
                <a:latin typeface="+mj-lt"/>
              </a:rPr>
            </a:br>
            <a:r>
              <a:rPr lang="en-US" sz="1176" b="1" kern="0" dirty="0">
                <a:gradFill>
                  <a:gsLst>
                    <a:gs pos="2917">
                      <a:schemeClr val="tx1"/>
                    </a:gs>
                    <a:gs pos="30000">
                      <a:schemeClr val="tx1"/>
                    </a:gs>
                  </a:gsLst>
                  <a:lin ang="5400000" scaled="0"/>
                </a:gradFill>
                <a:latin typeface="+mj-lt"/>
              </a:rPr>
              <a:t>Tech</a:t>
            </a:r>
            <a:br>
              <a:rPr lang="en-US" sz="1176" b="1" kern="0" dirty="0">
                <a:gradFill>
                  <a:gsLst>
                    <a:gs pos="2917">
                      <a:schemeClr val="tx1"/>
                    </a:gs>
                    <a:gs pos="30000">
                      <a:schemeClr val="tx1"/>
                    </a:gs>
                  </a:gsLst>
                  <a:lin ang="5400000" scaled="0"/>
                </a:gradFill>
                <a:latin typeface="+mj-lt"/>
              </a:rPr>
            </a:br>
            <a:r>
              <a:rPr lang="en-US" sz="1176" b="1" kern="0" dirty="0">
                <a:gradFill>
                  <a:gsLst>
                    <a:gs pos="2917">
                      <a:schemeClr val="tx1"/>
                    </a:gs>
                    <a:gs pos="30000">
                      <a:schemeClr val="tx1"/>
                    </a:gs>
                  </a:gsLst>
                  <a:lin ang="5400000" scaled="0"/>
                </a:gradFill>
                <a:latin typeface="+mj-lt"/>
              </a:rPr>
              <a:t>Community</a:t>
            </a:r>
            <a:endParaRPr lang="fi-FI" sz="1176" b="1" kern="0" dirty="0" err="1">
              <a:gradFill>
                <a:gsLst>
                  <a:gs pos="2917">
                    <a:schemeClr val="tx1"/>
                  </a:gs>
                  <a:gs pos="30000">
                    <a:schemeClr val="tx1"/>
                  </a:gs>
                </a:gsLst>
                <a:lin ang="5400000" scaled="0"/>
              </a:gradFill>
              <a:latin typeface="+mj-lt"/>
            </a:endParaRPr>
          </a:p>
        </p:txBody>
      </p:sp>
      <p:cxnSp>
        <p:nvCxnSpPr>
          <p:cNvPr id="38" name="Straight Connector 37"/>
          <p:cNvCxnSpPr/>
          <p:nvPr/>
        </p:nvCxnSpPr>
        <p:spPr>
          <a:xfrm>
            <a:off x="4307278" y="3905499"/>
            <a:ext cx="4821500"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66112" y="4077080"/>
            <a:ext cx="4023771" cy="1212191"/>
          </a:xfrm>
          <a:prstGeom prst="rect">
            <a:avLst/>
          </a:prstGeom>
        </p:spPr>
        <p:txBody>
          <a:bodyPr wrap="square">
            <a:spAutoFit/>
          </a:bodyPr>
          <a:lstStyle/>
          <a:p>
            <a:pPr marL="252110" indent="-252110" defTabSz="621975">
              <a:lnSpc>
                <a:spcPct val="90000"/>
              </a:lnSpc>
              <a:spcAft>
                <a:spcPts val="441"/>
              </a:spcAft>
              <a:buFont typeface="Arial" panose="020B0604020202020204" pitchFamily="34" charset="0"/>
              <a:buChar char="•"/>
            </a:pPr>
            <a:r>
              <a:rPr lang="en-US" sz="1469" kern="0" dirty="0">
                <a:gradFill>
                  <a:gsLst>
                    <a:gs pos="2917">
                      <a:schemeClr val="tx1"/>
                    </a:gs>
                    <a:gs pos="30000">
                      <a:schemeClr val="tx1"/>
                    </a:gs>
                  </a:gsLst>
                  <a:lin ang="5400000" scaled="0"/>
                </a:gradFill>
                <a:latin typeface="+mj-lt"/>
              </a:rPr>
              <a:t>PnP is developer community for SharePoint</a:t>
            </a:r>
          </a:p>
          <a:p>
            <a:pPr marL="252110" indent="-252110" defTabSz="621975">
              <a:lnSpc>
                <a:spcPct val="90000"/>
              </a:lnSpc>
              <a:spcAft>
                <a:spcPts val="441"/>
              </a:spcAft>
              <a:buFont typeface="Arial" panose="020B0604020202020204" pitchFamily="34" charset="0"/>
              <a:buChar char="•"/>
            </a:pPr>
            <a:r>
              <a:rPr lang="en-US" sz="1469" kern="0" dirty="0">
                <a:gradFill>
                  <a:gsLst>
                    <a:gs pos="2917">
                      <a:schemeClr val="tx1"/>
                    </a:gs>
                    <a:gs pos="30000">
                      <a:schemeClr val="tx1"/>
                    </a:gs>
                  </a:gsLst>
                  <a:lin ang="5400000" scaled="0"/>
                </a:gradFill>
                <a:latin typeface="+mj-lt"/>
              </a:rPr>
              <a:t>Target is to embrace sharing and help community to adapt new technologies</a:t>
            </a:r>
          </a:p>
          <a:p>
            <a:pPr marL="252110" indent="-252110" defTabSz="621975">
              <a:lnSpc>
                <a:spcPct val="90000"/>
              </a:lnSpc>
              <a:spcAft>
                <a:spcPts val="441"/>
              </a:spcAft>
              <a:buFont typeface="Arial" panose="020B0604020202020204" pitchFamily="34" charset="0"/>
              <a:buChar char="•"/>
            </a:pPr>
            <a:r>
              <a:rPr lang="en-US" sz="1469" kern="0" dirty="0">
                <a:gradFill>
                  <a:gsLst>
                    <a:gs pos="2917">
                      <a:schemeClr val="tx1"/>
                    </a:gs>
                    <a:gs pos="30000">
                      <a:schemeClr val="tx1"/>
                    </a:gs>
                  </a:gsLst>
                  <a:lin ang="5400000" scaled="0"/>
                </a:gradFill>
                <a:latin typeface="+mj-lt"/>
              </a:rPr>
              <a:t>Community driven with community contributions</a:t>
            </a:r>
          </a:p>
        </p:txBody>
      </p:sp>
      <p:pic>
        <p:nvPicPr>
          <p:cNvPr id="51" name="Picture 50"/>
          <p:cNvPicPr>
            <a:picLocks noChangeAspect="1"/>
          </p:cNvPicPr>
          <p:nvPr/>
        </p:nvPicPr>
        <p:blipFill rotWithShape="1">
          <a:blip r:embed="rId17"/>
          <a:srcRect l="33919" t="7339" r="19732" b="7339"/>
          <a:stretch/>
        </p:blipFill>
        <p:spPr>
          <a:xfrm>
            <a:off x="7911994" y="3580754"/>
            <a:ext cx="1371277" cy="2527885"/>
          </a:xfrm>
          <a:prstGeom prst="rect">
            <a:avLst/>
          </a:prstGeom>
        </p:spPr>
      </p:pic>
      <p:sp>
        <p:nvSpPr>
          <p:cNvPr id="40" name="Rectangle 39"/>
          <p:cNvSpPr/>
          <p:nvPr/>
        </p:nvSpPr>
        <p:spPr>
          <a:xfrm>
            <a:off x="5297334" y="5397207"/>
            <a:ext cx="2520242" cy="418191"/>
          </a:xfrm>
          <a:prstGeom prst="rect">
            <a:avLst/>
          </a:prstGeom>
        </p:spPr>
        <p:txBody>
          <a:bodyPr wrap="none">
            <a:spAutoFit/>
          </a:bodyPr>
          <a:lstStyle/>
          <a:p>
            <a:pPr defTabSz="621975">
              <a:lnSpc>
                <a:spcPct val="90000"/>
              </a:lnSpc>
              <a:spcAft>
                <a:spcPts val="441"/>
              </a:spcAft>
            </a:pPr>
            <a:r>
              <a:rPr lang="en-US" sz="2353" i="1" kern="0" dirty="0">
                <a:solidFill>
                  <a:schemeClr val="tx2"/>
                </a:solidFill>
                <a:latin typeface="+mj-lt"/>
              </a:rPr>
              <a:t>“Sharing is caring!”</a:t>
            </a:r>
          </a:p>
        </p:txBody>
      </p:sp>
    </p:spTree>
    <p:extLst>
      <p:ext uri="{BB962C8B-B14F-4D97-AF65-F5344CB8AC3E}">
        <p14:creationId xmlns:p14="http://schemas.microsoft.com/office/powerpoint/2010/main" val="3660255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30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anim calcmode="lin" valueType="num">
                                      <p:cBhvr>
                                        <p:cTn id="19" dur="1000" fill="hold"/>
                                        <p:tgtEl>
                                          <p:spTgt spid="37"/>
                                        </p:tgtEl>
                                        <p:attrNameLst>
                                          <p:attrName>ppt_x</p:attrName>
                                        </p:attrNameLst>
                                      </p:cBhvr>
                                      <p:tavLst>
                                        <p:tav tm="0">
                                          <p:val>
                                            <p:strVal val="#ppt_x"/>
                                          </p:val>
                                        </p:tav>
                                        <p:tav tm="100000">
                                          <p:val>
                                            <p:strVal val="#ppt_x"/>
                                          </p:val>
                                        </p:tav>
                                      </p:tavLst>
                                    </p:anim>
                                    <p:anim calcmode="lin" valueType="num">
                                      <p:cBhvr>
                                        <p:cTn id="20" dur="1000" fill="hold"/>
                                        <p:tgtEl>
                                          <p:spTgt spid="3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50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5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35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1000"/>
                                        <p:tgtEl>
                                          <p:spTgt spid="50"/>
                                        </p:tgtEl>
                                      </p:cBhvr>
                                    </p:animEffect>
                                    <p:anim calcmode="lin" valueType="num">
                                      <p:cBhvr>
                                        <p:cTn id="39" dur="1000" fill="hold"/>
                                        <p:tgtEl>
                                          <p:spTgt spid="50"/>
                                        </p:tgtEl>
                                        <p:attrNameLst>
                                          <p:attrName>ppt_x</p:attrName>
                                        </p:attrNameLst>
                                      </p:cBhvr>
                                      <p:tavLst>
                                        <p:tav tm="0">
                                          <p:val>
                                            <p:strVal val="#ppt_x"/>
                                          </p:val>
                                        </p:tav>
                                        <p:tav tm="100000">
                                          <p:val>
                                            <p:strVal val="#ppt_x"/>
                                          </p:val>
                                        </p:tav>
                                      </p:tavLst>
                                    </p:anim>
                                    <p:anim calcmode="lin" valueType="num">
                                      <p:cBhvr>
                                        <p:cTn id="40" dur="1000" fill="hold"/>
                                        <p:tgtEl>
                                          <p:spTgt spid="50"/>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3500"/>
                                  </p:stCondLst>
                                  <p:childTnLst>
                                    <p:set>
                                      <p:cBhvr>
                                        <p:cTn id="42" dur="1" fill="hold">
                                          <p:stCondLst>
                                            <p:cond delay="0"/>
                                          </p:stCondLst>
                                        </p:cTn>
                                        <p:tgtEl>
                                          <p:spTgt spid="1028"/>
                                        </p:tgtEl>
                                        <p:attrNameLst>
                                          <p:attrName>style.visibility</p:attrName>
                                        </p:attrNameLst>
                                      </p:cBhvr>
                                      <p:to>
                                        <p:strVal val="visible"/>
                                      </p:to>
                                    </p:set>
                                    <p:animEffect transition="in" filter="fade">
                                      <p:cBhvr>
                                        <p:cTn id="43" dur="1000"/>
                                        <p:tgtEl>
                                          <p:spTgt spid="1028"/>
                                        </p:tgtEl>
                                      </p:cBhvr>
                                    </p:animEffect>
                                    <p:anim calcmode="lin" valueType="num">
                                      <p:cBhvr>
                                        <p:cTn id="44" dur="1000" fill="hold"/>
                                        <p:tgtEl>
                                          <p:spTgt spid="1028"/>
                                        </p:tgtEl>
                                        <p:attrNameLst>
                                          <p:attrName>ppt_x</p:attrName>
                                        </p:attrNameLst>
                                      </p:cBhvr>
                                      <p:tavLst>
                                        <p:tav tm="0">
                                          <p:val>
                                            <p:strVal val="#ppt_x"/>
                                          </p:val>
                                        </p:tav>
                                        <p:tav tm="100000">
                                          <p:val>
                                            <p:strVal val="#ppt_x"/>
                                          </p:val>
                                        </p:tav>
                                      </p:tavLst>
                                    </p:anim>
                                    <p:anim calcmode="lin" valueType="num">
                                      <p:cBhvr>
                                        <p:cTn id="45" dur="1000" fill="hold"/>
                                        <p:tgtEl>
                                          <p:spTgt spid="102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50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anim calcmode="lin" valueType="num">
                                      <p:cBhvr>
                                        <p:cTn id="49" dur="1000" fill="hold"/>
                                        <p:tgtEl>
                                          <p:spTgt spid="35"/>
                                        </p:tgtEl>
                                        <p:attrNameLst>
                                          <p:attrName>ppt_x</p:attrName>
                                        </p:attrNameLst>
                                      </p:cBhvr>
                                      <p:tavLst>
                                        <p:tav tm="0">
                                          <p:val>
                                            <p:strVal val="#ppt_x"/>
                                          </p:val>
                                        </p:tav>
                                        <p:tav tm="100000">
                                          <p:val>
                                            <p:strVal val="#ppt_x"/>
                                          </p:val>
                                        </p:tav>
                                      </p:tavLst>
                                    </p:anim>
                                    <p:anim calcmode="lin" valueType="num">
                                      <p:cBhvr>
                                        <p:cTn id="50" dur="1000" fill="hold"/>
                                        <p:tgtEl>
                                          <p:spTgt spid="3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35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1000"/>
                                        <p:tgtEl>
                                          <p:spTgt spid="39"/>
                                        </p:tgtEl>
                                      </p:cBhvr>
                                    </p:animEffect>
                                    <p:anim calcmode="lin" valueType="num">
                                      <p:cBhvr>
                                        <p:cTn id="54" dur="1000" fill="hold"/>
                                        <p:tgtEl>
                                          <p:spTgt spid="39"/>
                                        </p:tgtEl>
                                        <p:attrNameLst>
                                          <p:attrName>ppt_x</p:attrName>
                                        </p:attrNameLst>
                                      </p:cBhvr>
                                      <p:tavLst>
                                        <p:tav tm="0">
                                          <p:val>
                                            <p:strVal val="#ppt_x"/>
                                          </p:val>
                                        </p:tav>
                                        <p:tav tm="100000">
                                          <p:val>
                                            <p:strVal val="#ppt_x"/>
                                          </p:val>
                                        </p:tav>
                                      </p:tavLst>
                                    </p:anim>
                                    <p:anim calcmode="lin" valueType="num">
                                      <p:cBhvr>
                                        <p:cTn id="55" dur="10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350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1000"/>
                                        <p:tgtEl>
                                          <p:spTgt spid="40"/>
                                        </p:tgtEl>
                                      </p:cBhvr>
                                    </p:animEffect>
                                    <p:anim calcmode="lin" valueType="num">
                                      <p:cBhvr>
                                        <p:cTn id="59" dur="1000" fill="hold"/>
                                        <p:tgtEl>
                                          <p:spTgt spid="40"/>
                                        </p:tgtEl>
                                        <p:attrNameLst>
                                          <p:attrName>ppt_x</p:attrName>
                                        </p:attrNameLst>
                                      </p:cBhvr>
                                      <p:tavLst>
                                        <p:tav tm="0">
                                          <p:val>
                                            <p:strVal val="#ppt_x"/>
                                          </p:val>
                                        </p:tav>
                                        <p:tav tm="100000">
                                          <p:val>
                                            <p:strVal val="#ppt_x"/>
                                          </p:val>
                                        </p:tav>
                                      </p:tavLst>
                                    </p:anim>
                                    <p:anim calcmode="lin" valueType="num">
                                      <p:cBhvr>
                                        <p:cTn id="6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3" grpId="0"/>
      <p:bldP spid="37" grpId="0"/>
      <p:bldP spid="50" grpId="0"/>
      <p:bldP spid="35" grpId="0"/>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50" dirty="0">
                <a:latin typeface="Segoe UI Light" panose="020B0502040204020203" pitchFamily="34" charset="0"/>
                <a:cs typeface="Segoe UI Light" panose="020B0502040204020203" pitchFamily="34" charset="0"/>
              </a:rPr>
              <a:t>Thanks to our Sponsors</a:t>
            </a:r>
          </a:p>
        </p:txBody>
      </p:sp>
      <p:pic>
        <p:nvPicPr>
          <p:cNvPr id="22" name="Picture 2" descr="https://seattlesogeti.files.wordpress.com/2011/04/cropped-sogeti-logo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31" y="1211658"/>
            <a:ext cx="3487276" cy="774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392" y="5876819"/>
            <a:ext cx="1752447" cy="720450"/>
          </a:xfrm>
          <a:prstGeom prst="rect">
            <a:avLst/>
          </a:prstGeom>
        </p:spPr>
      </p:pic>
      <p:pic>
        <p:nvPicPr>
          <p:cNvPr id="3" name="Picture 2"/>
          <p:cNvPicPr>
            <a:picLocks noChangeAspect="1"/>
          </p:cNvPicPr>
          <p:nvPr/>
        </p:nvPicPr>
        <p:blipFill>
          <a:blip r:embed="rId5"/>
          <a:stretch>
            <a:fillRect/>
          </a:stretch>
        </p:blipFill>
        <p:spPr>
          <a:xfrm>
            <a:off x="7355683" y="5939483"/>
            <a:ext cx="1177459" cy="75508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990" y="6008455"/>
            <a:ext cx="1278305" cy="588814"/>
          </a:xfrm>
          <a:prstGeom prst="rect">
            <a:avLst/>
          </a:prstGeom>
        </p:spPr>
      </p:pic>
      <p:pic>
        <p:nvPicPr>
          <p:cNvPr id="1034" name="Picture 10" descr="https://upload.wikimedia.org/wikipedia/commons/thumb/9/96/Microsoft_logo_(2012).svg/2000px-Microsoft_logo_(2012).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748" y="1227685"/>
            <a:ext cx="3487276" cy="7428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1617722" y="2623076"/>
            <a:ext cx="2264313" cy="837796"/>
          </a:xfrm>
          <a:prstGeom prst="rect">
            <a:avLst/>
          </a:prstGeom>
        </p:spPr>
      </p:pic>
      <p:pic>
        <p:nvPicPr>
          <p:cNvPr id="9" name="Picture 8"/>
          <p:cNvPicPr>
            <a:picLocks noChangeAspect="1"/>
          </p:cNvPicPr>
          <p:nvPr/>
        </p:nvPicPr>
        <p:blipFill>
          <a:blip r:embed="rId9"/>
          <a:stretch>
            <a:fillRect/>
          </a:stretch>
        </p:blipFill>
        <p:spPr>
          <a:xfrm>
            <a:off x="5859807" y="3685912"/>
            <a:ext cx="2087157" cy="513955"/>
          </a:xfrm>
          <a:prstGeom prst="rect">
            <a:avLst/>
          </a:prstGeom>
        </p:spPr>
      </p:pic>
      <p:pic>
        <p:nvPicPr>
          <p:cNvPr id="11" name="Picture 4" descr="http://www.spsevents.org/city/UK/UK2014/SPSSponsorLogos/SponsorLogo_15_Rectangl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2205" y="5916509"/>
            <a:ext cx="1556126" cy="7780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1"/>
          <a:stretch>
            <a:fillRect/>
          </a:stretch>
        </p:blipFill>
        <p:spPr>
          <a:xfrm>
            <a:off x="6406616" y="2511805"/>
            <a:ext cx="1898134" cy="949067"/>
          </a:xfrm>
          <a:prstGeom prst="rect">
            <a:avLst/>
          </a:prstGeom>
        </p:spPr>
      </p:pic>
      <p:pic>
        <p:nvPicPr>
          <p:cNvPr id="12" name="Picture 11"/>
          <p:cNvPicPr>
            <a:picLocks noChangeAspect="1"/>
          </p:cNvPicPr>
          <p:nvPr/>
        </p:nvPicPr>
        <p:blipFill>
          <a:blip r:embed="rId12"/>
          <a:stretch>
            <a:fillRect/>
          </a:stretch>
        </p:blipFill>
        <p:spPr>
          <a:xfrm>
            <a:off x="4620116" y="2549059"/>
            <a:ext cx="1163317" cy="783774"/>
          </a:xfrm>
          <a:prstGeom prst="rect">
            <a:avLst/>
          </a:prstGeom>
        </p:spPr>
      </p:pic>
      <p:pic>
        <p:nvPicPr>
          <p:cNvPr id="13" name="Picture 12"/>
          <p:cNvPicPr>
            <a:picLocks noChangeAspect="1"/>
          </p:cNvPicPr>
          <p:nvPr/>
        </p:nvPicPr>
        <p:blipFill>
          <a:blip r:embed="rId13"/>
          <a:stretch>
            <a:fillRect/>
          </a:stretch>
        </p:blipFill>
        <p:spPr>
          <a:xfrm>
            <a:off x="2685945" y="3559170"/>
            <a:ext cx="1988187" cy="767440"/>
          </a:xfrm>
          <a:prstGeom prst="rect">
            <a:avLst/>
          </a:prstGeom>
        </p:spPr>
      </p:pic>
      <p:sp>
        <p:nvSpPr>
          <p:cNvPr id="14" name="TextBox 13"/>
          <p:cNvSpPr txBox="1"/>
          <p:nvPr/>
        </p:nvSpPr>
        <p:spPr>
          <a:xfrm>
            <a:off x="203156" y="322123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5" name="TextBox 24"/>
          <p:cNvSpPr txBox="1"/>
          <p:nvPr/>
        </p:nvSpPr>
        <p:spPr>
          <a:xfrm>
            <a:off x="199645" y="4774013"/>
            <a:ext cx="1296381" cy="307777"/>
          </a:xfrm>
          <a:prstGeom prst="rect">
            <a:avLst/>
          </a:prstGeom>
          <a:noFill/>
        </p:spPr>
        <p:txBody>
          <a:bodyPr wrap="square" lIns="0" tIns="0" rIns="0" bIns="0" rtlCol="0">
            <a:spAutoFit/>
          </a:bodyPr>
          <a:lstStyle/>
          <a:p>
            <a:r>
              <a:rPr lang="ca-ES" sz="2000" spc="-70" dirty="0">
                <a:solidFill>
                  <a:schemeClr val="bg1">
                    <a:lumMod val="75000"/>
                  </a:schemeClr>
                </a:solidFill>
              </a:rPr>
              <a:t>Bronze</a:t>
            </a:r>
            <a:endParaRPr lang="es-ES" sz="2000" spc="-70" dirty="0">
              <a:solidFill>
                <a:schemeClr val="bg1">
                  <a:lumMod val="75000"/>
                </a:schemeClr>
              </a:solidFill>
            </a:endParaRPr>
          </a:p>
        </p:txBody>
      </p:sp>
      <p:sp>
        <p:nvSpPr>
          <p:cNvPr id="26" name="TextBox 25"/>
          <p:cNvSpPr txBox="1"/>
          <p:nvPr/>
        </p:nvSpPr>
        <p:spPr>
          <a:xfrm>
            <a:off x="203155"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154044" y="5463346"/>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5" name="Picture 14"/>
          <p:cNvPicPr>
            <a:picLocks noChangeAspect="1"/>
          </p:cNvPicPr>
          <p:nvPr/>
        </p:nvPicPr>
        <p:blipFill>
          <a:blip r:embed="rId14"/>
          <a:stretch>
            <a:fillRect/>
          </a:stretch>
        </p:blipFill>
        <p:spPr>
          <a:xfrm>
            <a:off x="4349347" y="4513243"/>
            <a:ext cx="1831053" cy="564737"/>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1431" y="2693195"/>
            <a:ext cx="9144000" cy="1007269"/>
          </a:xfrm>
          <a:prstGeom prst="rect">
            <a:avLst/>
          </a:prstGeom>
          <a:solidFill>
            <a:srgbClr val="0EA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pic>
        <p:nvPicPr>
          <p:cNvPr id="4" name="Imagen 3"/>
          <p:cNvPicPr>
            <a:picLocks noChangeAspect="1"/>
          </p:cNvPicPr>
          <p:nvPr/>
        </p:nvPicPr>
        <p:blipFill>
          <a:blip r:embed="rId3"/>
          <a:stretch>
            <a:fillRect/>
          </a:stretch>
        </p:blipFill>
        <p:spPr>
          <a:xfrm>
            <a:off x="2550320" y="857250"/>
            <a:ext cx="4043363" cy="1835944"/>
          </a:xfrm>
          <a:prstGeom prst="rect">
            <a:avLst/>
          </a:prstGeom>
        </p:spPr>
      </p:pic>
      <p:pic>
        <p:nvPicPr>
          <p:cNvPr id="5" name="Imagen 4"/>
          <p:cNvPicPr>
            <a:picLocks noChangeAspect="1"/>
          </p:cNvPicPr>
          <p:nvPr/>
        </p:nvPicPr>
        <p:blipFill>
          <a:blip r:embed="rId4"/>
          <a:stretch>
            <a:fillRect/>
          </a:stretch>
        </p:blipFill>
        <p:spPr>
          <a:xfrm>
            <a:off x="1571626" y="2750345"/>
            <a:ext cx="7343775" cy="950119"/>
          </a:xfrm>
          <a:prstGeom prst="rect">
            <a:avLst/>
          </a:prstGeom>
        </p:spPr>
      </p:pic>
      <p:sp>
        <p:nvSpPr>
          <p:cNvPr id="8" name="Rectángulo 7"/>
          <p:cNvSpPr/>
          <p:nvPr/>
        </p:nvSpPr>
        <p:spPr>
          <a:xfrm>
            <a:off x="0" y="5700669"/>
            <a:ext cx="4555030" cy="323165"/>
          </a:xfrm>
          <a:prstGeom prst="rect">
            <a:avLst/>
          </a:prstGeom>
          <a:solidFill>
            <a:srgbClr val="0EA5DF"/>
          </a:solidFill>
        </p:spPr>
        <p:txBody>
          <a:bodyPr wrap="none">
            <a:spAutoFit/>
          </a:bodyPr>
          <a:lstStyle/>
          <a:p>
            <a:r>
              <a:rPr lang="es-ES" sz="1500" dirty="0">
                <a:solidFill>
                  <a:schemeClr val="bg1"/>
                </a:solidFill>
                <a:latin typeface="Segoe UI" panose="020B0502040204020203" pitchFamily="34" charset="0"/>
              </a:rPr>
              <a:t>https://github.com/Encamina/Enmarcha-SharePoint</a:t>
            </a:r>
            <a:endParaRPr lang="es-ES" sz="1500" dirty="0">
              <a:solidFill>
                <a:schemeClr val="bg1"/>
              </a:solidFill>
            </a:endParaRPr>
          </a:p>
        </p:txBody>
      </p:sp>
      <p:pic>
        <p:nvPicPr>
          <p:cNvPr id="10" name="Imagen 9" descr="idea-business.png"/>
          <p:cNvPicPr>
            <a:picLocks noChangeAspect="1"/>
          </p:cNvPicPr>
          <p:nvPr/>
        </p:nvPicPr>
        <p:blipFill>
          <a:blip r:embed="rId5"/>
          <a:stretch>
            <a:fillRect/>
          </a:stretch>
        </p:blipFill>
        <p:spPr>
          <a:xfrm>
            <a:off x="-223437" y="878154"/>
            <a:ext cx="1977227" cy="1984131"/>
          </a:xfrm>
          <a:prstGeom prst="rect">
            <a:avLst/>
          </a:prstGeom>
        </p:spPr>
      </p:pic>
      <p:pic>
        <p:nvPicPr>
          <p:cNvPr id="12" name="Imagen 11" descr="men-business.png"/>
          <p:cNvPicPr>
            <a:picLocks noChangeAspect="1"/>
          </p:cNvPicPr>
          <p:nvPr/>
        </p:nvPicPr>
        <p:blipFill>
          <a:blip r:embed="rId6"/>
          <a:stretch>
            <a:fillRect/>
          </a:stretch>
        </p:blipFill>
        <p:spPr>
          <a:xfrm>
            <a:off x="5389311" y="3894251"/>
            <a:ext cx="1800723" cy="1806419"/>
          </a:xfrm>
          <a:prstGeom prst="rect">
            <a:avLst/>
          </a:prstGeom>
        </p:spPr>
      </p:pic>
      <p:sp>
        <p:nvSpPr>
          <p:cNvPr id="13" name="Llamada ovalada 12"/>
          <p:cNvSpPr/>
          <p:nvPr/>
        </p:nvSpPr>
        <p:spPr>
          <a:xfrm>
            <a:off x="1322398" y="1154512"/>
            <a:ext cx="1519573" cy="715706"/>
          </a:xfrm>
          <a:prstGeom prst="wedgeEllipseCallout">
            <a:avLst>
              <a:gd name="adj1" fmla="val -69241"/>
              <a:gd name="adj2" fmla="val 66311"/>
            </a:avLst>
          </a:prstGeom>
          <a:solidFill>
            <a:srgbClr val="58A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350" dirty="0"/>
              <a:t>¡Contribuye!</a:t>
            </a:r>
          </a:p>
        </p:txBody>
      </p:sp>
      <p:sp>
        <p:nvSpPr>
          <p:cNvPr id="14" name="Llamada ovalada 13"/>
          <p:cNvSpPr/>
          <p:nvPr/>
        </p:nvSpPr>
        <p:spPr>
          <a:xfrm>
            <a:off x="1862283" y="4558504"/>
            <a:ext cx="1795317" cy="715706"/>
          </a:xfrm>
          <a:prstGeom prst="wedgeEllipseCallout">
            <a:avLst>
              <a:gd name="adj1" fmla="val -56933"/>
              <a:gd name="adj2" fmla="val -109361"/>
            </a:avLst>
          </a:prstGeom>
          <a:solidFill>
            <a:srgbClr val="BC1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350" dirty="0"/>
              <a:t>¡Aprovéchalo!</a:t>
            </a:r>
          </a:p>
        </p:txBody>
      </p:sp>
      <p:sp>
        <p:nvSpPr>
          <p:cNvPr id="15" name="Llamada ovalada 14"/>
          <p:cNvSpPr/>
          <p:nvPr/>
        </p:nvSpPr>
        <p:spPr>
          <a:xfrm>
            <a:off x="6960211" y="3603923"/>
            <a:ext cx="1392063" cy="715706"/>
          </a:xfrm>
          <a:prstGeom prst="wedgeEllipseCallout">
            <a:avLst>
              <a:gd name="adj1" fmla="val -69241"/>
              <a:gd name="adj2" fmla="val 66311"/>
            </a:avLst>
          </a:prstGeom>
          <a:solidFill>
            <a:srgbClr val="9C4C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350" dirty="0"/>
              <a:t>¡Apóyalo y vota!</a:t>
            </a:r>
          </a:p>
        </p:txBody>
      </p:sp>
      <p:pic>
        <p:nvPicPr>
          <p:cNvPr id="11" name="Imagen 10" descr="pc-business.png"/>
          <p:cNvPicPr>
            <a:picLocks noChangeAspect="1"/>
          </p:cNvPicPr>
          <p:nvPr/>
        </p:nvPicPr>
        <p:blipFill>
          <a:blip r:embed="rId7"/>
          <a:stretch>
            <a:fillRect/>
          </a:stretch>
        </p:blipFill>
        <p:spPr>
          <a:xfrm>
            <a:off x="905781" y="3503514"/>
            <a:ext cx="1644538" cy="1649135"/>
          </a:xfrm>
          <a:prstGeom prst="rect">
            <a:avLst/>
          </a:prstGeom>
        </p:spPr>
      </p:pic>
      <p:pic>
        <p:nvPicPr>
          <p:cNvPr id="16" name="Imagen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0925" y="4377128"/>
            <a:ext cx="1561338" cy="1561338"/>
          </a:xfrm>
          <a:prstGeom prst="rect">
            <a:avLst/>
          </a:prstGeom>
        </p:spPr>
      </p:pic>
    </p:spTree>
    <p:extLst>
      <p:ext uri="{BB962C8B-B14F-4D97-AF65-F5344CB8AC3E}">
        <p14:creationId xmlns:p14="http://schemas.microsoft.com/office/powerpoint/2010/main" val="1599748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3" name="Text Placeholder 2"/>
          <p:cNvSpPr>
            <a:spLocks noGrp="1"/>
          </p:cNvSpPr>
          <p:nvPr>
            <p:ph type="body" sz="quarter" idx="12"/>
          </p:nvPr>
        </p:nvSpPr>
        <p:spPr>
          <a:xfrm>
            <a:off x="734212" y="5303044"/>
            <a:ext cx="2635153" cy="498598"/>
          </a:xfrm>
        </p:spPr>
        <p:txBody>
          <a:bodyPr/>
          <a:lstStyle/>
          <a:p>
            <a:r>
              <a:rPr lang="ca-ES" sz="3200" dirty="0">
                <a:solidFill>
                  <a:srgbClr val="FFFF00"/>
                </a:solidFill>
                <a:latin typeface="+mn-lt"/>
              </a:rPr>
              <a:t>Live </a:t>
            </a:r>
            <a:r>
              <a:rPr lang="ca-ES" sz="3200" dirty="0" err="1">
                <a:solidFill>
                  <a:srgbClr val="FFFF00"/>
                </a:solidFill>
                <a:latin typeface="+mn-lt"/>
              </a:rPr>
              <a:t>Ratings</a:t>
            </a:r>
            <a:endParaRPr lang="ca-ES" sz="3200" dirty="0">
              <a:solidFill>
                <a:srgbClr val="FFFF00"/>
              </a:solidFill>
              <a:latin typeface="+mn-lt"/>
            </a:endParaRPr>
          </a:p>
          <a:p>
            <a:endParaRPr lang="ca-ES" sz="3200" dirty="0">
              <a:solidFill>
                <a:srgbClr val="FFFF00"/>
              </a:solidFill>
              <a:latin typeface="+mn-lt"/>
            </a:endParaRPr>
          </a:p>
          <a:p>
            <a:endParaRPr lang="ca-ES" sz="3200" dirty="0">
              <a:solidFill>
                <a:srgbClr val="FFFF00"/>
              </a:solidFill>
              <a:latin typeface="+mn-lt"/>
            </a:endParaRPr>
          </a:p>
          <a:p>
            <a:endParaRPr lang="ca-ES" sz="3200" dirty="0">
              <a:solidFill>
                <a:srgbClr val="FFFF00"/>
              </a:solidFill>
              <a:latin typeface="+mn-lt"/>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8393" y="5886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4542184" y="5287702"/>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bit.ly/2d9iCKE</a:t>
            </a:r>
            <a:endParaRPr lang="en-US" sz="4000" cap="none"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 Placeholder 2"/>
          <p:cNvSpPr txBox="1">
            <a:spLocks/>
          </p:cNvSpPr>
          <p:nvPr/>
        </p:nvSpPr>
        <p:spPr>
          <a:xfrm>
            <a:off x="734212" y="3339365"/>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3200" dirty="0" err="1"/>
              <a:t>Questions</a:t>
            </a:r>
            <a:r>
              <a:rPr lang="ca-ES" sz="3200" dirty="0"/>
              <a:t>?</a:t>
            </a:r>
          </a:p>
          <a:p>
            <a:endParaRPr lang="ca-ES" sz="3200" dirty="0"/>
          </a:p>
          <a:p>
            <a:endParaRPr lang="ca-ES" sz="3200" dirty="0"/>
          </a:p>
          <a:p>
            <a:endParaRPr lang="ca-ES" sz="3200" dirty="0"/>
          </a:p>
        </p:txBody>
      </p:sp>
      <p:pic>
        <p:nvPicPr>
          <p:cNvPr id="2" name="Imagen 1"/>
          <p:cNvPicPr>
            <a:picLocks noChangeAspect="1"/>
          </p:cNvPicPr>
          <p:nvPr/>
        </p:nvPicPr>
        <p:blipFill>
          <a:blip r:embed="rId3"/>
          <a:stretch>
            <a:fillRect/>
          </a:stretch>
        </p:blipFill>
        <p:spPr>
          <a:xfrm>
            <a:off x="4891233" y="588674"/>
            <a:ext cx="3810000" cy="3810000"/>
          </a:xfrm>
          <a:prstGeom prst="rect">
            <a:avLst/>
          </a:prstGeom>
        </p:spPr>
      </p:pic>
    </p:spTree>
    <p:extLst>
      <p:ext uri="{BB962C8B-B14F-4D97-AF65-F5344CB8AC3E}">
        <p14:creationId xmlns:p14="http://schemas.microsoft.com/office/powerpoint/2010/main" val="50983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Adrián Díaz Cervera</a:t>
            </a:r>
          </a:p>
        </p:txBody>
      </p:sp>
      <p:sp>
        <p:nvSpPr>
          <p:cNvPr id="7" name="Rectangle 6"/>
          <p:cNvSpPr/>
          <p:nvPr/>
        </p:nvSpPr>
        <p:spPr bwMode="auto">
          <a:xfrm>
            <a:off x="2171960" y="3526961"/>
            <a:ext cx="2253099" cy="18090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1" tIns="33606" rIns="33606" bIns="67211" numCol="1" spcCol="0" rtlCol="0" fromWordArt="0" anchor="t" anchorCtr="0" forceAA="0" compatLnSpc="1">
            <a:prstTxWarp prst="textNoShape">
              <a:avLst/>
            </a:prstTxWarp>
            <a:noAutofit/>
          </a:bodyPr>
          <a:lstStyle/>
          <a:p>
            <a:pPr defTabSz="671860" fontAlgn="base">
              <a:spcBef>
                <a:spcPct val="0"/>
              </a:spcBef>
              <a:spcAft>
                <a:spcPct val="0"/>
              </a:spcAft>
            </a:pPr>
            <a:r>
              <a:rPr lang="en-US" sz="1500" b="1" kern="0" spc="-37" dirty="0">
                <a:solidFill>
                  <a:schemeClr val="tx1"/>
                </a:solidFill>
                <a:latin typeface="Segoe UI" pitchFamily="34" charset="0"/>
                <a:ea typeface="Segoe UI" pitchFamily="34" charset="0"/>
                <a:cs typeface="Segoe UI" pitchFamily="34" charset="0"/>
              </a:rPr>
              <a:t>Software Architect Lead</a:t>
            </a:r>
          </a:p>
        </p:txBody>
      </p:sp>
      <p:sp>
        <p:nvSpPr>
          <p:cNvPr id="11" name="Rectangle 10"/>
          <p:cNvSpPr/>
          <p:nvPr/>
        </p:nvSpPr>
        <p:spPr bwMode="auto">
          <a:xfrm>
            <a:off x="2047844" y="4658145"/>
            <a:ext cx="4950060" cy="7168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7" tIns="34288" rIns="34288" bIns="68577" numCol="1" spcCol="0" rtlCol="0" fromWordArt="0" anchor="b" anchorCtr="0" forceAA="0" compatLnSpc="1">
            <a:prstTxWarp prst="textNoShape">
              <a:avLst/>
            </a:prstTxWarp>
            <a:noAutofit/>
          </a:bodyPr>
          <a:lstStyle/>
          <a:p>
            <a:pPr algn="ctr" defTabSz="685501" fontAlgn="base">
              <a:spcBef>
                <a:spcPct val="0"/>
              </a:spcBef>
              <a:spcAft>
                <a:spcPct val="0"/>
              </a:spcAft>
            </a:pPr>
            <a:endParaRPr lang="en-GB" sz="1500" kern="0" spc="-37"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TextBox 11"/>
          <p:cNvSpPr txBox="1"/>
          <p:nvPr/>
        </p:nvSpPr>
        <p:spPr>
          <a:xfrm>
            <a:off x="2220941" y="3908753"/>
            <a:ext cx="5764266" cy="1107996"/>
          </a:xfrm>
          <a:prstGeom prst="rect">
            <a:avLst/>
          </a:prstGeom>
          <a:noFill/>
        </p:spPr>
        <p:txBody>
          <a:bodyPr wrap="square" lIns="0" tIns="0" rIns="0" bIns="0" rtlCol="0">
            <a:spAutoFit/>
          </a:bodyPr>
          <a:lstStyle/>
          <a:p>
            <a:pPr defTabSz="621975"/>
            <a:r>
              <a:rPr lang="en-GB" b="1" kern="0" dirty="0">
                <a:solidFill>
                  <a:sysClr val="windowText" lastClr="000000"/>
                </a:solidFill>
                <a:latin typeface="Segoe UI Light" pitchFamily="34" charset="0"/>
                <a:hlinkClick r:id="rId2"/>
              </a:rPr>
              <a:t>adiaz@encamina.com</a:t>
            </a:r>
            <a:endParaRPr lang="en-GB" b="1" kern="0" dirty="0">
              <a:solidFill>
                <a:sysClr val="windowText" lastClr="000000"/>
              </a:solidFill>
              <a:latin typeface="Segoe UI Light" pitchFamily="34" charset="0"/>
            </a:endParaRPr>
          </a:p>
          <a:p>
            <a:pPr defTabSz="621975"/>
            <a:r>
              <a:rPr lang="en-GB" b="1" kern="0" dirty="0">
                <a:solidFill>
                  <a:sysClr val="windowText" lastClr="000000"/>
                </a:solidFill>
                <a:latin typeface="Segoe UI Light" pitchFamily="34" charset="0"/>
              </a:rPr>
              <a:t>@adriandiaz81</a:t>
            </a:r>
          </a:p>
          <a:p>
            <a:pPr defTabSz="621975"/>
            <a:r>
              <a:rPr lang="en-GB" b="1" kern="0" dirty="0">
                <a:solidFill>
                  <a:sysClr val="windowText" lastClr="000000"/>
                </a:solidFill>
                <a:latin typeface="Segoe UI Light" pitchFamily="34" charset="0"/>
                <a:hlinkClick r:id="rId3"/>
              </a:rPr>
              <a:t>http://blogs.encamina.com/desarrollandosobresharepoint/</a:t>
            </a:r>
            <a:endParaRPr lang="en-GB" b="1" kern="0" dirty="0">
              <a:solidFill>
                <a:sysClr val="windowText" lastClr="000000"/>
              </a:solidFill>
              <a:latin typeface="Segoe UI Light" pitchFamily="34" charset="0"/>
            </a:endParaRPr>
          </a:p>
          <a:p>
            <a:pPr defTabSz="621975"/>
            <a:endParaRPr lang="en-GB" b="1" kern="0" dirty="0">
              <a:solidFill>
                <a:sysClr val="windowText" lastClr="000000"/>
              </a:solidFill>
              <a:latin typeface="Segoe UI Light" pitchFamily="34" charset="0"/>
            </a:endParaRPr>
          </a:p>
        </p:txBody>
      </p:sp>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46" y="4264133"/>
            <a:ext cx="745187" cy="1166379"/>
          </a:xfrm>
          <a:prstGeom prst="rect">
            <a:avLst/>
          </a:prstGeom>
        </p:spPr>
      </p:pic>
      <p:pic>
        <p:nvPicPr>
          <p:cNvPr id="9"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5739" y="1126921"/>
            <a:ext cx="2816028" cy="2176555"/>
          </a:xfrm>
          <a:prstGeom prst="rect">
            <a:avLst/>
          </a:prstGeom>
        </p:spPr>
      </p:pic>
      <p:pic>
        <p:nvPicPr>
          <p:cNvPr id="3" name="Imagen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705" y="1766426"/>
            <a:ext cx="1737139" cy="2011307"/>
          </a:xfrm>
          <a:prstGeom prst="rect">
            <a:avLst/>
          </a:prstGeom>
        </p:spPr>
      </p:pic>
    </p:spTree>
    <p:extLst>
      <p:ext uri="{BB962C8B-B14F-4D97-AF65-F5344CB8AC3E}">
        <p14:creationId xmlns:p14="http://schemas.microsoft.com/office/powerpoint/2010/main" val="641423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es-ES" dirty="0"/>
              <a:t>Agenda</a:t>
            </a:r>
          </a:p>
        </p:txBody>
      </p:sp>
      <p:sp>
        <p:nvSpPr>
          <p:cNvPr id="9" name="Marcador de contenido 8"/>
          <p:cNvSpPr>
            <a:spLocks noGrp="1"/>
          </p:cNvSpPr>
          <p:nvPr>
            <p:ph sz="quarter" idx="11"/>
          </p:nvPr>
        </p:nvSpPr>
        <p:spPr/>
        <p:txBody>
          <a:bodyPr>
            <a:normAutofit/>
          </a:bodyPr>
          <a:lstStyle/>
          <a:p>
            <a:r>
              <a:rPr lang="es-ES" sz="1905" dirty="0"/>
              <a:t>¿Qué es el nuevo </a:t>
            </a:r>
            <a:r>
              <a:rPr lang="es-ES" sz="1905" dirty="0" err="1"/>
              <a:t>FrameWork</a:t>
            </a:r>
            <a:r>
              <a:rPr lang="es-ES" sz="1905" dirty="0"/>
              <a:t>?</a:t>
            </a:r>
          </a:p>
          <a:p>
            <a:pPr lvl="1"/>
            <a:r>
              <a:rPr lang="es-ES" sz="1905" dirty="0" err="1"/>
              <a:t>Tooling</a:t>
            </a:r>
            <a:r>
              <a:rPr lang="es-ES" sz="1905" dirty="0"/>
              <a:t> de herramientas</a:t>
            </a:r>
          </a:p>
          <a:p>
            <a:pPr lvl="1"/>
            <a:r>
              <a:rPr lang="es-ES" sz="1905" dirty="0" err="1"/>
              <a:t>TypeScript</a:t>
            </a:r>
            <a:r>
              <a:rPr lang="es-ES" sz="1905" dirty="0"/>
              <a:t> y  </a:t>
            </a:r>
            <a:r>
              <a:rPr lang="es-ES" sz="1905" dirty="0" err="1"/>
              <a:t>Gulp</a:t>
            </a:r>
            <a:r>
              <a:rPr lang="es-ES" sz="1905" dirty="0"/>
              <a:t> </a:t>
            </a:r>
          </a:p>
          <a:p>
            <a:pPr lvl="1"/>
            <a:r>
              <a:rPr lang="es-ES" sz="1905" dirty="0"/>
              <a:t>IDE </a:t>
            </a:r>
            <a:r>
              <a:rPr lang="es-ES" sz="1905" dirty="0" err="1"/>
              <a:t>Developer</a:t>
            </a:r>
            <a:endParaRPr lang="es-ES" sz="1905" dirty="0"/>
          </a:p>
          <a:p>
            <a:pPr lvl="1"/>
            <a:r>
              <a:rPr lang="es-ES" sz="1905" dirty="0"/>
              <a:t>Test Unitarios</a:t>
            </a:r>
          </a:p>
          <a:p>
            <a:pPr lvl="1"/>
            <a:r>
              <a:rPr lang="es-ES" sz="1905" dirty="0"/>
              <a:t>Despliegue</a:t>
            </a:r>
          </a:p>
          <a:p>
            <a:r>
              <a:rPr lang="es-ES" sz="1905" dirty="0" err="1"/>
              <a:t>Frameworks</a:t>
            </a:r>
            <a:r>
              <a:rPr lang="es-ES" sz="1905" dirty="0"/>
              <a:t> JavaScript</a:t>
            </a:r>
          </a:p>
          <a:p>
            <a:pPr lvl="1"/>
            <a:r>
              <a:rPr lang="es-ES" sz="1905" dirty="0" err="1"/>
              <a:t>ReactJ</a:t>
            </a:r>
            <a:endParaRPr lang="es-ES" sz="1905" dirty="0"/>
          </a:p>
          <a:p>
            <a:pPr lvl="1"/>
            <a:r>
              <a:rPr lang="es-ES" sz="1905" dirty="0" err="1"/>
              <a:t>KnockoutJS</a:t>
            </a:r>
            <a:endParaRPr lang="es-ES" sz="1905" dirty="0"/>
          </a:p>
          <a:p>
            <a:pPr lvl="1"/>
            <a:r>
              <a:rPr lang="es-ES" sz="1905" dirty="0"/>
              <a:t>Angular</a:t>
            </a:r>
          </a:p>
          <a:p>
            <a:r>
              <a:rPr lang="es-ES" sz="1905" dirty="0"/>
              <a:t>Q &amp; A</a:t>
            </a:r>
          </a:p>
        </p:txBody>
      </p: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9765" y="1711507"/>
            <a:ext cx="3213573" cy="3150944"/>
          </a:xfrm>
          <a:prstGeom prst="rect">
            <a:avLst/>
          </a:prstGeom>
        </p:spPr>
      </p:pic>
    </p:spTree>
    <p:extLst>
      <p:ext uri="{BB962C8B-B14F-4D97-AF65-F5344CB8AC3E}">
        <p14:creationId xmlns:p14="http://schemas.microsoft.com/office/powerpoint/2010/main" val="2385665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36270" y="296883"/>
            <a:ext cx="8300852" cy="794064"/>
          </a:xfrm>
          <a:prstGeom prst="rect">
            <a:avLst/>
          </a:prstGeom>
          <a:noFill/>
        </p:spPr>
        <p:txBody>
          <a:bodyPr wrap="square" lIns="182880" tIns="146304" rIns="182880" bIns="146304" rtlCol="0">
            <a:spAutoFit/>
          </a:bodyPr>
          <a:lstStyle/>
          <a:p>
            <a:pPr algn="ctr">
              <a:lnSpc>
                <a:spcPct val="90000"/>
              </a:lnSpc>
              <a:spcAft>
                <a:spcPts val="600"/>
              </a:spcAft>
            </a:pPr>
            <a:r>
              <a:rPr lang="es-ES" sz="3600" b="1" dirty="0">
                <a:gradFill>
                  <a:gsLst>
                    <a:gs pos="2917">
                      <a:schemeClr val="tx1"/>
                    </a:gs>
                    <a:gs pos="30000">
                      <a:schemeClr val="tx1"/>
                    </a:gs>
                  </a:gsLst>
                  <a:lin ang="5400000" scaled="0"/>
                </a:gradFill>
              </a:rPr>
              <a:t>¿Qué es el SharePoint </a:t>
            </a:r>
            <a:r>
              <a:rPr lang="es-ES" sz="3600" b="1" dirty="0" err="1">
                <a:gradFill>
                  <a:gsLst>
                    <a:gs pos="2917">
                      <a:schemeClr val="tx1"/>
                    </a:gs>
                    <a:gs pos="30000">
                      <a:schemeClr val="tx1"/>
                    </a:gs>
                  </a:gsLst>
                  <a:lin ang="5400000" scaled="0"/>
                </a:gradFill>
              </a:rPr>
              <a:t>FrameWork</a:t>
            </a:r>
            <a:r>
              <a:rPr lang="es-ES" sz="3600" b="1" dirty="0">
                <a:gradFill>
                  <a:gsLst>
                    <a:gs pos="2917">
                      <a:schemeClr val="tx1"/>
                    </a:gs>
                    <a:gs pos="30000">
                      <a:schemeClr val="tx1"/>
                    </a:gs>
                  </a:gsLst>
                  <a:lin ang="5400000" scaled="0"/>
                </a:gradFill>
              </a:rPr>
              <a:t>?</a:t>
            </a:r>
          </a:p>
        </p:txBody>
      </p:sp>
      <p:pic>
        <p:nvPicPr>
          <p:cNvPr id="5" name="Imagen 4"/>
          <p:cNvPicPr>
            <a:picLocks noChangeAspect="1"/>
          </p:cNvPicPr>
          <p:nvPr/>
        </p:nvPicPr>
        <p:blipFill>
          <a:blip r:embed="rId2"/>
          <a:stretch>
            <a:fillRect/>
          </a:stretch>
        </p:blipFill>
        <p:spPr>
          <a:xfrm>
            <a:off x="2314946" y="960829"/>
            <a:ext cx="5143500" cy="5143500"/>
          </a:xfrm>
          <a:prstGeom prst="rect">
            <a:avLst/>
          </a:prstGeom>
        </p:spPr>
      </p:pic>
      <p:pic>
        <p:nvPicPr>
          <p:cNvPr id="6" name="Picture 10" descr="Resultado de imagen de el retorno del r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0028"/>
            <a:ext cx="9143999" cy="545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788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58" name="Group 57"/>
          <p:cNvGrpSpPr/>
          <p:nvPr/>
        </p:nvGrpSpPr>
        <p:grpSpPr>
          <a:xfrm>
            <a:off x="2196687" y="1804027"/>
            <a:ext cx="2323807" cy="1354556"/>
            <a:chOff x="597238" y="1785493"/>
            <a:chExt cx="3160987" cy="1842814"/>
          </a:xfrm>
        </p:grpSpPr>
        <p:pic>
          <p:nvPicPr>
            <p:cNvPr id="59" name="Picture 58"/>
            <p:cNvPicPr>
              <a:picLocks noChangeAspect="1"/>
            </p:cNvPicPr>
            <p:nvPr/>
          </p:nvPicPr>
          <p:blipFill>
            <a:blip r:embed="rId3">
              <a:duotone>
                <a:schemeClr val="bg2">
                  <a:shade val="45000"/>
                  <a:satMod val="135000"/>
                </a:schemeClr>
                <a:prstClr val="white"/>
              </a:duotone>
            </a:blip>
            <a:stretch>
              <a:fillRect/>
            </a:stretch>
          </p:blipFill>
          <p:spPr>
            <a:xfrm>
              <a:off x="597238" y="1785493"/>
              <a:ext cx="3160987" cy="1842814"/>
            </a:xfrm>
            <a:prstGeom prst="rect">
              <a:avLst/>
            </a:prstGeom>
          </p:spPr>
        </p:pic>
        <p:sp>
          <p:nvSpPr>
            <p:cNvPr id="60" name="Text Placeholder 68"/>
            <p:cNvSpPr txBox="1">
              <a:spLocks/>
            </p:cNvSpPr>
            <p:nvPr/>
          </p:nvSpPr>
          <p:spPr>
            <a:xfrm>
              <a:off x="840225" y="2796206"/>
              <a:ext cx="2660555" cy="597473"/>
            </a:xfrm>
            <a:prstGeom prst="rect">
              <a:avLst/>
            </a:prstGeom>
            <a:noFill/>
          </p:spPr>
          <p:txBody>
            <a:bodyPr anchor="b"/>
            <a:lstStyle>
              <a:lvl1pPr marL="342836" marR="0" indent="-342836" algn="l" defTabSz="9325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90" marR="0" indent="-241254" algn="l" defTabSz="9325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50" marR="0" indent="-228558" algn="l" defTabSz="9325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8" marR="0" indent="-228558" algn="l" defTabSz="9325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64" marR="0" indent="-228558" algn="l" defTabSz="9325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57" indent="-233142" algn="l" defTabSz="9325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42" indent="-233142" algn="l" defTabSz="9325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26" indent="-233142" algn="l" defTabSz="9325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09" indent="-233142" algn="l" defTabSz="9325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17">
                <a:lnSpc>
                  <a:spcPct val="100000"/>
                </a:lnSpc>
                <a:spcBef>
                  <a:spcPts val="0"/>
                </a:spcBef>
                <a:buNone/>
              </a:pPr>
              <a:endParaRPr lang="en-US" sz="1028" dirty="0">
                <a:solidFill>
                  <a:srgbClr val="505050"/>
                </a:solidFill>
                <a:latin typeface="Segoe UI"/>
              </a:endParaRPr>
            </a:p>
          </p:txBody>
        </p:sp>
      </p:grpSp>
      <p:pic>
        <p:nvPicPr>
          <p:cNvPr id="54" name="Picture 53"/>
          <p:cNvPicPr>
            <a:picLocks noChangeAspect="1"/>
          </p:cNvPicPr>
          <p:nvPr/>
        </p:nvPicPr>
        <p:blipFill rotWithShape="1">
          <a:blip r:embed="rId3">
            <a:duotone>
              <a:schemeClr val="bg2">
                <a:shade val="45000"/>
                <a:satMod val="135000"/>
              </a:schemeClr>
              <a:prstClr val="white"/>
            </a:duotone>
          </a:blip>
          <a:srcRect l="3" r="2"/>
          <a:stretch/>
        </p:blipFill>
        <p:spPr>
          <a:xfrm>
            <a:off x="11063" y="2147028"/>
            <a:ext cx="1774987" cy="1034692"/>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49" y="2377160"/>
            <a:ext cx="2340350" cy="1379096"/>
          </a:xfrm>
          <a:prstGeom prst="rect">
            <a:avLst/>
          </a:prstGeom>
        </p:spPr>
      </p:pic>
      <p:sp>
        <p:nvSpPr>
          <p:cNvPr id="2" name="Title 1"/>
          <p:cNvSpPr>
            <a:spLocks noGrp="1"/>
          </p:cNvSpPr>
          <p:nvPr>
            <p:ph type="title"/>
          </p:nvPr>
        </p:nvSpPr>
        <p:spPr/>
        <p:txBody>
          <a:bodyPr/>
          <a:lstStyle/>
          <a:p>
            <a:r>
              <a:rPr lang="en-US" dirty="0">
                <a:solidFill>
                  <a:schemeClr val="bg1"/>
                </a:solidFill>
              </a:rPr>
              <a:t>SharePoint Development Model</a:t>
            </a:r>
            <a:br>
              <a:rPr lang="en-US" dirty="0">
                <a:solidFill>
                  <a:schemeClr val="bg1"/>
                </a:solidFill>
              </a:rPr>
            </a:br>
            <a:r>
              <a:rPr lang="en-US" sz="2353" spc="-15" dirty="0">
                <a:solidFill>
                  <a:schemeClr val="bg1"/>
                </a:solidFill>
              </a:rPr>
              <a:t>Evolution</a:t>
            </a:r>
            <a:endParaRPr lang="en-US" sz="4411" dirty="0">
              <a:solidFill>
                <a:schemeClr val="bg1"/>
              </a:solidFill>
            </a:endParaRPr>
          </a:p>
        </p:txBody>
      </p:sp>
      <p:sp>
        <p:nvSpPr>
          <p:cNvPr id="41" name="Rectangle 40"/>
          <p:cNvSpPr/>
          <p:nvPr/>
        </p:nvSpPr>
        <p:spPr bwMode="auto">
          <a:xfrm>
            <a:off x="3460780" y="3807664"/>
            <a:ext cx="1420685" cy="141166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134444" rIns="134444" bIns="34273" numCol="1" rtlCol="0" anchor="t" anchorCtr="0" compatLnSpc="1">
            <a:prstTxWarp prst="textNoShape">
              <a:avLst/>
            </a:prstTxWarp>
          </a:bodyPr>
          <a:lstStyle/>
          <a:p>
            <a:pPr defTabSz="685506">
              <a:lnSpc>
                <a:spcPct val="90000"/>
              </a:lnSpc>
              <a:spcAft>
                <a:spcPts val="900"/>
              </a:spcAft>
            </a:pPr>
            <a:r>
              <a:rPr lang="en-US" sz="1324" kern="0" spc="-22" dirty="0">
                <a:gradFill>
                  <a:gsLst>
                    <a:gs pos="14844">
                      <a:schemeClr val="bg1"/>
                    </a:gs>
                    <a:gs pos="69000">
                      <a:schemeClr val="bg1"/>
                    </a:gs>
                  </a:gsLst>
                  <a:lin ang="5400000" scaled="0"/>
                </a:gradFill>
              </a:rPr>
              <a:t>2003</a:t>
            </a:r>
          </a:p>
          <a:p>
            <a:pPr defTabSz="685506">
              <a:lnSpc>
                <a:spcPct val="90000"/>
              </a:lnSpc>
              <a:spcAft>
                <a:spcPts val="441"/>
              </a:spcAft>
            </a:pPr>
            <a:r>
              <a:rPr lang="en-US" sz="2352" kern="0" dirty="0">
                <a:gradFill>
                  <a:gsLst>
                    <a:gs pos="14844">
                      <a:schemeClr val="bg1"/>
                    </a:gs>
                    <a:gs pos="69000">
                      <a:schemeClr val="bg1"/>
                    </a:gs>
                  </a:gsLst>
                  <a:lin ang="5400000" scaled="0"/>
                </a:gradFill>
                <a:latin typeface="Segoe UI Light"/>
                <a:ea typeface="Segoe UI" pitchFamily="34" charset="0"/>
                <a:cs typeface="Segoe UI" pitchFamily="34" charset="0"/>
              </a:rPr>
              <a:t>ASP.NET</a:t>
            </a:r>
          </a:p>
          <a:p>
            <a:pPr defTabSz="685506">
              <a:lnSpc>
                <a:spcPct val="90000"/>
              </a:lnSpc>
              <a:spcAft>
                <a:spcPts val="441"/>
              </a:spcAft>
            </a:pPr>
            <a:r>
              <a:rPr lang="en-US" sz="882"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ASP.NET Web Parts, Full Trust APIs, Server Side Event Receivers…</a:t>
            </a:r>
          </a:p>
        </p:txBody>
      </p:sp>
      <p:sp>
        <p:nvSpPr>
          <p:cNvPr id="42" name="Rectangle 41"/>
          <p:cNvSpPr/>
          <p:nvPr/>
        </p:nvSpPr>
        <p:spPr bwMode="auto">
          <a:xfrm>
            <a:off x="4881298" y="3807665"/>
            <a:ext cx="1420685" cy="140985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134444" rIns="134444" bIns="34273" numCol="1" rtlCol="0" anchor="t" anchorCtr="0" compatLnSpc="1">
            <a:prstTxWarp prst="textNoShape">
              <a:avLst/>
            </a:prstTxWarp>
          </a:bodyPr>
          <a:lstStyle/>
          <a:p>
            <a:pPr defTabSz="685506">
              <a:lnSpc>
                <a:spcPct val="90000"/>
              </a:lnSpc>
              <a:spcAft>
                <a:spcPts val="900"/>
              </a:spcAft>
            </a:pPr>
            <a:r>
              <a:rPr lang="en-US" sz="1324" kern="0" spc="-22" dirty="0">
                <a:gradFill>
                  <a:gsLst>
                    <a:gs pos="14844">
                      <a:schemeClr val="bg1"/>
                    </a:gs>
                    <a:gs pos="69000">
                      <a:schemeClr val="bg1"/>
                    </a:gs>
                  </a:gsLst>
                  <a:lin ang="5400000" scaled="0"/>
                </a:gradFill>
              </a:rPr>
              <a:t>2007</a:t>
            </a:r>
          </a:p>
          <a:p>
            <a:pPr defTabSz="685506">
              <a:lnSpc>
                <a:spcPct val="90000"/>
              </a:lnSpc>
              <a:spcAft>
                <a:spcPts val="441"/>
              </a:spcAft>
            </a:pPr>
            <a:r>
              <a:rPr lang="en-US" sz="2352" kern="0" dirty="0">
                <a:gradFill>
                  <a:gsLst>
                    <a:gs pos="14844">
                      <a:schemeClr val="bg1"/>
                    </a:gs>
                    <a:gs pos="69000">
                      <a:schemeClr val="bg1"/>
                    </a:gs>
                  </a:gsLst>
                  <a:lin ang="5400000" scaled="0"/>
                </a:gradFill>
                <a:latin typeface="Segoe UI Light"/>
                <a:ea typeface="Segoe UI" pitchFamily="34" charset="0"/>
                <a:cs typeface="Segoe UI" pitchFamily="34" charset="0"/>
              </a:rPr>
              <a:t>ASP.NET</a:t>
            </a:r>
          </a:p>
          <a:p>
            <a:pPr defTabSz="685506">
              <a:lnSpc>
                <a:spcPct val="90000"/>
              </a:lnSpc>
              <a:spcAft>
                <a:spcPts val="441"/>
              </a:spcAft>
            </a:pPr>
            <a:r>
              <a:rPr lang="en-US" sz="882"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ASP.NET Web Parts, Full Trust APIs, Server Side Event Receivers…</a:t>
            </a:r>
          </a:p>
        </p:txBody>
      </p:sp>
      <p:sp>
        <p:nvSpPr>
          <p:cNvPr id="53" name="Rectangle 52"/>
          <p:cNvSpPr/>
          <p:nvPr/>
        </p:nvSpPr>
        <p:spPr bwMode="auto">
          <a:xfrm>
            <a:off x="6301983" y="3807664"/>
            <a:ext cx="1420685" cy="141166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134444" rIns="134444" bIns="34273" numCol="1" rtlCol="0" anchor="t" anchorCtr="0" compatLnSpc="1">
            <a:prstTxWarp prst="textNoShape">
              <a:avLst/>
            </a:prstTxWarp>
          </a:bodyPr>
          <a:lstStyle/>
          <a:p>
            <a:pPr defTabSz="685506">
              <a:lnSpc>
                <a:spcPct val="90000"/>
              </a:lnSpc>
              <a:spcAft>
                <a:spcPts val="900"/>
              </a:spcAft>
            </a:pPr>
            <a:r>
              <a:rPr lang="en-US" sz="1324" kern="0" spc="-22" dirty="0">
                <a:gradFill>
                  <a:gsLst>
                    <a:gs pos="14844">
                      <a:schemeClr val="bg1"/>
                    </a:gs>
                    <a:gs pos="69000">
                      <a:schemeClr val="bg1"/>
                    </a:gs>
                  </a:gsLst>
                  <a:lin ang="5400000" scaled="0"/>
                </a:gradFill>
              </a:rPr>
              <a:t>2010</a:t>
            </a:r>
          </a:p>
          <a:p>
            <a:pPr defTabSz="685506">
              <a:lnSpc>
                <a:spcPct val="90000"/>
              </a:lnSpc>
              <a:spcAft>
                <a:spcPts val="441"/>
              </a:spcAft>
            </a:pPr>
            <a:r>
              <a:rPr lang="en-US" sz="2352" kern="0" dirty="0">
                <a:gradFill>
                  <a:gsLst>
                    <a:gs pos="14844">
                      <a:schemeClr val="bg1"/>
                    </a:gs>
                    <a:gs pos="69000">
                      <a:schemeClr val="bg1"/>
                    </a:gs>
                  </a:gsLst>
                  <a:lin ang="5400000" scaled="0"/>
                </a:gradFill>
                <a:latin typeface="Segoe UI Light"/>
                <a:ea typeface="Segoe UI" pitchFamily="34" charset="0"/>
                <a:cs typeface="Segoe UI" pitchFamily="34" charset="0"/>
              </a:rPr>
              <a:t>ASP.NET</a:t>
            </a:r>
          </a:p>
          <a:p>
            <a:pPr defTabSz="685506">
              <a:lnSpc>
                <a:spcPct val="90000"/>
              </a:lnSpc>
              <a:spcAft>
                <a:spcPts val="441"/>
              </a:spcAft>
            </a:pPr>
            <a:r>
              <a:rPr lang="en-US" sz="882"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ASP.NET Web Parts, Full Trust APIs, Server Side Event Receivers…</a:t>
            </a:r>
          </a:p>
        </p:txBody>
      </p:sp>
      <p:sp>
        <p:nvSpPr>
          <p:cNvPr id="65" name="Rectangle 64"/>
          <p:cNvSpPr/>
          <p:nvPr/>
        </p:nvSpPr>
        <p:spPr bwMode="auto">
          <a:xfrm>
            <a:off x="7722669" y="3807664"/>
            <a:ext cx="1420685" cy="1411669"/>
          </a:xfrm>
          <a:prstGeom prst="rect">
            <a:avLst/>
          </a:prstGeom>
          <a:solidFill>
            <a:srgbClr val="00009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134444" rIns="134444" bIns="34273" numCol="1" rtlCol="0" anchor="t" anchorCtr="0" compatLnSpc="1">
            <a:prstTxWarp prst="textNoShape">
              <a:avLst/>
            </a:prstTxWarp>
          </a:bodyPr>
          <a:lstStyle/>
          <a:p>
            <a:pPr defTabSz="522537">
              <a:lnSpc>
                <a:spcPct val="90000"/>
              </a:lnSpc>
              <a:spcBef>
                <a:spcPct val="0"/>
              </a:spcBef>
              <a:spcAft>
                <a:spcPct val="35000"/>
              </a:spcAft>
            </a:pPr>
            <a:r>
              <a:rPr lang="en-US" sz="1324" kern="0" spc="-22" dirty="0">
                <a:gradFill>
                  <a:gsLst>
                    <a:gs pos="14844">
                      <a:schemeClr val="bg1"/>
                    </a:gs>
                    <a:gs pos="69000">
                      <a:schemeClr val="bg1"/>
                    </a:gs>
                  </a:gsLst>
                  <a:lin ang="5400000" scaled="0"/>
                </a:gradFill>
              </a:rPr>
              <a:t>2013</a:t>
            </a:r>
            <a:endParaRPr lang="en-US" sz="882" kern="0" spc="-22" dirty="0">
              <a:gradFill>
                <a:gsLst>
                  <a:gs pos="14844">
                    <a:schemeClr val="bg1"/>
                  </a:gs>
                  <a:gs pos="69000">
                    <a:schemeClr val="bg1"/>
                  </a:gs>
                </a:gsLst>
                <a:lin ang="5400000" scaled="0"/>
              </a:gradFill>
            </a:endParaRPr>
          </a:p>
          <a:p>
            <a:pPr defTabSz="522537">
              <a:lnSpc>
                <a:spcPct val="90000"/>
              </a:lnSpc>
              <a:spcBef>
                <a:spcPct val="0"/>
              </a:spcBef>
              <a:spcAft>
                <a:spcPts val="441"/>
              </a:spcAft>
            </a:pPr>
            <a:r>
              <a:rPr lang="en-US" sz="2352" kern="0" dirty="0">
                <a:gradFill>
                  <a:gsLst>
                    <a:gs pos="14844">
                      <a:schemeClr val="bg1"/>
                    </a:gs>
                    <a:gs pos="69000">
                      <a:schemeClr val="bg1"/>
                    </a:gs>
                  </a:gsLst>
                  <a:lin ang="5400000" scaled="0"/>
                </a:gradFill>
                <a:latin typeface="Segoe UI Light"/>
                <a:ea typeface="Segoe UI" pitchFamily="34" charset="0"/>
                <a:cs typeface="Segoe UI" pitchFamily="34" charset="0"/>
              </a:rPr>
              <a:t>ASP.NET</a:t>
            </a:r>
          </a:p>
          <a:p>
            <a:pPr defTabSz="522537">
              <a:lnSpc>
                <a:spcPct val="90000"/>
              </a:lnSpc>
              <a:spcAft>
                <a:spcPts val="441"/>
              </a:spcAft>
            </a:pPr>
            <a:r>
              <a:rPr lang="en-US" sz="882"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ASP.NET Web Parts, Full Trust APIs, Server Side Event Receivers…</a:t>
            </a:r>
          </a:p>
        </p:txBody>
      </p:sp>
      <p:grpSp>
        <p:nvGrpSpPr>
          <p:cNvPr id="66" name="Group 65"/>
          <p:cNvGrpSpPr/>
          <p:nvPr/>
        </p:nvGrpSpPr>
        <p:grpSpPr>
          <a:xfrm>
            <a:off x="1541300" y="3809478"/>
            <a:ext cx="1919480" cy="1408045"/>
            <a:chOff x="2095689" y="1683458"/>
            <a:chExt cx="2610997" cy="1915311"/>
          </a:xfrm>
        </p:grpSpPr>
        <p:sp>
          <p:nvSpPr>
            <p:cNvPr id="82" name="Rectangle 81"/>
            <p:cNvSpPr/>
            <p:nvPr/>
          </p:nvSpPr>
          <p:spPr bwMode="auto">
            <a:xfrm>
              <a:off x="2095689" y="1683459"/>
              <a:ext cx="683453" cy="1915310"/>
            </a:xfrm>
            <a:prstGeom prst="rect">
              <a:avLst/>
            </a:prstGeom>
            <a:solidFill>
              <a:schemeClr val="bg1"/>
            </a:solidFill>
            <a:ln w="10795" cap="flat" cmpd="sng" algn="ctr">
              <a:noFill/>
              <a:prstDash val="solid"/>
              <a:headEnd type="none" w="med" len="med"/>
              <a:tailEnd type="none" w="med" len="med"/>
            </a:ln>
            <a:effectLst/>
          </p:spPr>
          <p:txBody>
            <a:bodyPr vert="horz" wrap="square" lIns="134400" tIns="134400" rIns="68567" bIns="34273" numCol="1" rtlCol="0" anchor="t" anchorCtr="0" compatLnSpc="1">
              <a:prstTxWarp prst="textNoShape">
                <a:avLst/>
              </a:prstTxWarp>
            </a:bodyPr>
            <a:lstStyle/>
            <a:p>
              <a:pPr defTabSz="685383" fontAlgn="base">
                <a:lnSpc>
                  <a:spcPct val="90000"/>
                </a:lnSpc>
                <a:spcBef>
                  <a:spcPct val="0"/>
                </a:spcBef>
                <a:spcAft>
                  <a:spcPts val="900"/>
                </a:spcAft>
                <a:defRPr/>
              </a:pPr>
              <a:endParaRPr lang="en-US" sz="1028"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endParaRPr>
            </a:p>
          </p:txBody>
        </p:sp>
        <p:sp>
          <p:nvSpPr>
            <p:cNvPr id="83" name="Rectangle 82"/>
            <p:cNvSpPr/>
            <p:nvPr/>
          </p:nvSpPr>
          <p:spPr bwMode="auto">
            <a:xfrm>
              <a:off x="2779141" y="1683458"/>
              <a:ext cx="1927545" cy="191531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134444" rIns="67232" bIns="34273" numCol="1" rtlCol="0" anchor="t" anchorCtr="0" compatLnSpc="1">
              <a:prstTxWarp prst="textNoShape">
                <a:avLst/>
              </a:prstTxWarp>
            </a:bodyPr>
            <a:lstStyle/>
            <a:p>
              <a:pPr defTabSz="685383" fontAlgn="base">
                <a:lnSpc>
                  <a:spcPct val="90000"/>
                </a:lnSpc>
                <a:spcBef>
                  <a:spcPct val="0"/>
                </a:spcBef>
                <a:spcAft>
                  <a:spcPts val="900"/>
                </a:spcAft>
              </a:pPr>
              <a:r>
                <a:rPr lang="en-US" sz="1324" kern="0" spc="-22" dirty="0">
                  <a:gradFill>
                    <a:gsLst>
                      <a:gs pos="14844">
                        <a:schemeClr val="bg1"/>
                      </a:gs>
                      <a:gs pos="69000">
                        <a:schemeClr val="bg1"/>
                      </a:gs>
                    </a:gsLst>
                    <a:lin ang="5400000" scaled="0"/>
                  </a:gradFill>
                </a:rPr>
                <a:t>2001</a:t>
              </a:r>
            </a:p>
            <a:p>
              <a:pPr defTabSz="685383" fontAlgn="base">
                <a:lnSpc>
                  <a:spcPct val="90000"/>
                </a:lnSpc>
                <a:spcBef>
                  <a:spcPct val="0"/>
                </a:spcBef>
                <a:spcAft>
                  <a:spcPts val="441"/>
                </a:spcAft>
              </a:pPr>
              <a:r>
                <a:rPr lang="en-US" sz="2352" kern="0" dirty="0">
                  <a:gradFill>
                    <a:gsLst>
                      <a:gs pos="14844">
                        <a:schemeClr val="bg1"/>
                      </a:gs>
                      <a:gs pos="69000">
                        <a:schemeClr val="bg1"/>
                      </a:gs>
                    </a:gsLst>
                    <a:lin ang="5400000" scaled="0"/>
                  </a:gradFill>
                  <a:latin typeface="Segoe UI Light"/>
                  <a:ea typeface="Segoe UI" pitchFamily="34" charset="0"/>
                  <a:cs typeface="Segoe UI" pitchFamily="34" charset="0"/>
                </a:rPr>
                <a:t>ASP </a:t>
              </a:r>
              <a:endParaRPr lang="en-US" sz="882" kern="0" dirty="0">
                <a:gradFill>
                  <a:gsLst>
                    <a:gs pos="14844">
                      <a:schemeClr val="bg1"/>
                    </a:gs>
                    <a:gs pos="69000">
                      <a:schemeClr val="bg1"/>
                    </a:gs>
                  </a:gsLst>
                  <a:lin ang="5400000" scaled="0"/>
                </a:gradFill>
                <a:latin typeface="Segoe UI Light"/>
                <a:ea typeface="Segoe UI" pitchFamily="34" charset="0"/>
                <a:cs typeface="Segoe UI" pitchFamily="34" charset="0"/>
              </a:endParaRPr>
            </a:p>
            <a:p>
              <a:pPr defTabSz="685383" fontAlgn="base">
                <a:lnSpc>
                  <a:spcPct val="90000"/>
                </a:lnSpc>
                <a:spcBef>
                  <a:spcPct val="0"/>
                </a:spcBef>
                <a:spcAft>
                  <a:spcPts val="441"/>
                </a:spcAft>
              </a:pPr>
              <a:r>
                <a:rPr lang="en-US" sz="882"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Digital Dashboards, </a:t>
              </a:r>
              <a:br>
                <a:rPr lang="en-US" sz="882"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br>
              <a:r>
                <a:rPr lang="en-US" sz="882"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File System Storage, etc.</a:t>
              </a:r>
            </a:p>
          </p:txBody>
        </p:sp>
      </p:grpSp>
      <p:grpSp>
        <p:nvGrpSpPr>
          <p:cNvPr id="67" name="Group 66"/>
          <p:cNvGrpSpPr/>
          <p:nvPr/>
        </p:nvGrpSpPr>
        <p:grpSpPr>
          <a:xfrm>
            <a:off x="649" y="3809478"/>
            <a:ext cx="2078475" cy="1408045"/>
            <a:chOff x="-1" y="1683459"/>
            <a:chExt cx="2827271" cy="1915310"/>
          </a:xfrm>
        </p:grpSpPr>
        <p:sp>
          <p:nvSpPr>
            <p:cNvPr id="78" name="Pentagon 77"/>
            <p:cNvSpPr/>
            <p:nvPr/>
          </p:nvSpPr>
          <p:spPr bwMode="auto">
            <a:xfrm>
              <a:off x="-1" y="1683459"/>
              <a:ext cx="2730401" cy="1915310"/>
            </a:xfrm>
            <a:prstGeom prst="homePlate">
              <a:avLst>
                <a:gd name="adj" fmla="val 2236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59" tIns="107556" rIns="134444" bIns="107556" numCol="1" spcCol="0" rtlCol="0" fromWordArt="0" anchor="ctr" anchorCtr="0" forceAA="0" compatLnSpc="1">
              <a:prstTxWarp prst="textNoShape">
                <a:avLst/>
              </a:prstTxWarp>
              <a:noAutofit/>
            </a:bodyPr>
            <a:lstStyle/>
            <a:p>
              <a:pPr defTabSz="522537">
                <a:lnSpc>
                  <a:spcPct val="90000"/>
                </a:lnSpc>
                <a:spcBef>
                  <a:spcPct val="0"/>
                </a:spcBef>
                <a:spcAft>
                  <a:spcPct val="35000"/>
                </a:spcAft>
              </a:pPr>
              <a:r>
                <a:rPr lang="en-US" sz="1324" kern="0" dirty="0">
                  <a:gradFill>
                    <a:gsLst>
                      <a:gs pos="14844">
                        <a:schemeClr val="bg1"/>
                      </a:gs>
                      <a:gs pos="69000">
                        <a:schemeClr val="bg1"/>
                      </a:gs>
                    </a:gsLst>
                  </a:gradFill>
                  <a:ea typeface="Segoe UI" panose="020B0502040204020203" pitchFamily="34" charset="0"/>
                  <a:cs typeface="Segoe UI" panose="020B0502040204020203" pitchFamily="34" charset="0"/>
                </a:rPr>
                <a:t>Server Side Development</a:t>
              </a:r>
              <a:endParaRPr lang="en-US" sz="1324" kern="0" spc="-22" dirty="0">
                <a:gradFill>
                  <a:gsLst>
                    <a:gs pos="14844">
                      <a:schemeClr val="bg1"/>
                    </a:gs>
                    <a:gs pos="69000">
                      <a:schemeClr val="bg1"/>
                    </a:gs>
                  </a:gsLst>
                </a:gradFill>
              </a:endParaRPr>
            </a:p>
          </p:txBody>
        </p:sp>
        <p:grpSp>
          <p:nvGrpSpPr>
            <p:cNvPr id="79" name="Group 78"/>
            <p:cNvGrpSpPr/>
            <p:nvPr/>
          </p:nvGrpSpPr>
          <p:grpSpPr>
            <a:xfrm>
              <a:off x="2314428" y="2385698"/>
              <a:ext cx="512842" cy="514852"/>
              <a:chOff x="2180391" y="2332674"/>
              <a:chExt cx="502761" cy="504803"/>
            </a:xfrm>
          </p:grpSpPr>
          <p:sp>
            <p:nvSpPr>
              <p:cNvPr id="80" name="Oval 79"/>
              <p:cNvSpPr/>
              <p:nvPr/>
            </p:nvSpPr>
            <p:spPr bwMode="auto">
              <a:xfrm>
                <a:off x="2203251" y="2355547"/>
                <a:ext cx="461294" cy="461294"/>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defRPr/>
                </a:pPr>
                <a:endParaRPr lang="en-US" sz="1764"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81" name="Freeform 80"/>
              <p:cNvSpPr>
                <a:spLocks noEditPoints="1"/>
              </p:cNvSpPr>
              <p:nvPr/>
            </p:nvSpPr>
            <p:spPr bwMode="black">
              <a:xfrm>
                <a:off x="2180391"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64605" tIns="32303" rIns="64605" bIns="32303"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defTabSz="685517">
                  <a:defRPr/>
                </a:pPr>
                <a:endParaRPr lang="en-US" sz="1324" dirty="0">
                  <a:gradFill>
                    <a:gsLst>
                      <a:gs pos="14844">
                        <a:schemeClr val="bg1"/>
                      </a:gs>
                      <a:gs pos="69000">
                        <a:schemeClr val="bg1"/>
                      </a:gs>
                    </a:gsLst>
                  </a:gradFill>
                </a:endParaRPr>
              </a:p>
            </p:txBody>
          </p:sp>
        </p:grpSp>
      </p:grpSp>
      <p:grpSp>
        <p:nvGrpSpPr>
          <p:cNvPr id="68" name="Group 67"/>
          <p:cNvGrpSpPr/>
          <p:nvPr/>
        </p:nvGrpSpPr>
        <p:grpSpPr>
          <a:xfrm>
            <a:off x="650" y="5069179"/>
            <a:ext cx="7500385" cy="378495"/>
            <a:chOff x="1" y="3396983"/>
            <a:chExt cx="10202491" cy="514852"/>
          </a:xfrm>
        </p:grpSpPr>
        <p:sp>
          <p:nvSpPr>
            <p:cNvPr id="74" name="Rectangle 73"/>
            <p:cNvSpPr/>
            <p:nvPr/>
          </p:nvSpPr>
          <p:spPr bwMode="auto">
            <a:xfrm>
              <a:off x="1" y="3598769"/>
              <a:ext cx="9822872" cy="11128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7133" tIns="109706" rIns="137133" bIns="109706" numCol="1" spcCol="0" rtlCol="0" fromWordArt="0" anchor="t" anchorCtr="0" forceAA="0" compatLnSpc="1">
              <a:prstTxWarp prst="textNoShape">
                <a:avLst/>
              </a:prstTxWarp>
              <a:noAutofit/>
            </a:bodyPr>
            <a:lstStyle/>
            <a:p>
              <a:pPr algn="ctr" defTabSz="699156" fontAlgn="base">
                <a:lnSpc>
                  <a:spcPct val="90000"/>
                </a:lnSpc>
                <a:spcBef>
                  <a:spcPct val="0"/>
                </a:spcBef>
                <a:spcAft>
                  <a:spcPct val="0"/>
                </a:spcAft>
                <a:defRPr/>
              </a:pPr>
              <a:endParaRPr lang="en-US" sz="1764" kern="0" dirty="0" err="1">
                <a:gradFill>
                  <a:gsLst>
                    <a:gs pos="14844">
                      <a:schemeClr val="bg1"/>
                    </a:gs>
                    <a:gs pos="69000">
                      <a:schemeClr val="bg1"/>
                    </a:gs>
                  </a:gsLst>
                  <a:lin ang="5400000" scaled="0"/>
                </a:gradFill>
                <a:ea typeface="Segoe UI" pitchFamily="34" charset="0"/>
                <a:cs typeface="Segoe UI" pitchFamily="34" charset="0"/>
              </a:endParaRPr>
            </a:p>
          </p:txBody>
        </p:sp>
        <p:grpSp>
          <p:nvGrpSpPr>
            <p:cNvPr id="75" name="Group 74"/>
            <p:cNvGrpSpPr/>
            <p:nvPr/>
          </p:nvGrpSpPr>
          <p:grpSpPr>
            <a:xfrm>
              <a:off x="9689650" y="3396983"/>
              <a:ext cx="512842" cy="514852"/>
              <a:chOff x="2180392" y="2332672"/>
              <a:chExt cx="502761" cy="504803"/>
            </a:xfrm>
          </p:grpSpPr>
          <p:sp>
            <p:nvSpPr>
              <p:cNvPr id="76" name="Oval 75"/>
              <p:cNvSpPr/>
              <p:nvPr/>
            </p:nvSpPr>
            <p:spPr bwMode="auto">
              <a:xfrm>
                <a:off x="2203251" y="2355547"/>
                <a:ext cx="461294" cy="461294"/>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defRPr/>
                </a:pPr>
                <a:endParaRPr lang="en-US" sz="1764"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77" name="Freeform 76"/>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64605" tIns="32303" rIns="64605" bIns="32303"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defTabSz="685517">
                  <a:defRPr/>
                </a:pPr>
                <a:endParaRPr lang="en-US" sz="1324" dirty="0">
                  <a:gradFill>
                    <a:gsLst>
                      <a:gs pos="14844">
                        <a:schemeClr val="bg1"/>
                      </a:gs>
                      <a:gs pos="69000">
                        <a:schemeClr val="bg1"/>
                      </a:gs>
                    </a:gsLst>
                  </a:gradFill>
                </a:endParaRPr>
              </a:p>
            </p:txBody>
          </p:sp>
        </p:grpSp>
      </p:grpSp>
      <p:pic>
        <p:nvPicPr>
          <p:cNvPr id="55" name="Picture 54"/>
          <p:cNvPicPr>
            <a:picLocks noChangeAspect="1"/>
          </p:cNvPicPr>
          <p:nvPr/>
        </p:nvPicPr>
        <p:blipFill rotWithShape="1">
          <a:blip r:embed="rId5"/>
          <a:srcRect b="26297"/>
          <a:stretch/>
        </p:blipFill>
        <p:spPr>
          <a:xfrm>
            <a:off x="7238998" y="1350048"/>
            <a:ext cx="2280364" cy="1144736"/>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8111" y="1033492"/>
            <a:ext cx="1240987" cy="1915099"/>
          </a:xfrm>
          <a:prstGeom prst="rect">
            <a:avLst/>
          </a:prstGeom>
        </p:spPr>
      </p:pic>
      <p:grpSp>
        <p:nvGrpSpPr>
          <p:cNvPr id="63" name="Group 62"/>
          <p:cNvGrpSpPr/>
          <p:nvPr/>
        </p:nvGrpSpPr>
        <p:grpSpPr>
          <a:xfrm>
            <a:off x="6344798" y="2123914"/>
            <a:ext cx="2494987" cy="1454339"/>
            <a:chOff x="6129346" y="1176221"/>
            <a:chExt cx="3327121" cy="1939669"/>
          </a:xfrm>
        </p:grpSpPr>
        <p:pic>
          <p:nvPicPr>
            <p:cNvPr id="64" name="Picture 63"/>
            <p:cNvPicPr>
              <a:picLocks noChangeAspect="1"/>
            </p:cNvPicPr>
            <p:nvPr/>
          </p:nvPicPr>
          <p:blipFill>
            <a:blip r:embed="rId3">
              <a:duotone>
                <a:schemeClr val="bg2">
                  <a:shade val="45000"/>
                  <a:satMod val="135000"/>
                </a:schemeClr>
                <a:prstClr val="white"/>
              </a:duotone>
            </a:blip>
            <a:stretch>
              <a:fillRect/>
            </a:stretch>
          </p:blipFill>
          <p:spPr>
            <a:xfrm>
              <a:off x="6129346" y="1176221"/>
              <a:ext cx="3327121" cy="1939669"/>
            </a:xfrm>
            <a:prstGeom prst="rect">
              <a:avLst/>
            </a:prstGeom>
          </p:spPr>
        </p:pic>
        <p:sp>
          <p:nvSpPr>
            <p:cNvPr id="69" name="Rectangle 68"/>
            <p:cNvSpPr/>
            <p:nvPr/>
          </p:nvSpPr>
          <p:spPr>
            <a:xfrm>
              <a:off x="6431205" y="2135470"/>
              <a:ext cx="2975917" cy="756063"/>
            </a:xfrm>
            <a:prstGeom prst="rect">
              <a:avLst/>
            </a:prstGeom>
          </p:spPr>
          <p:txBody>
            <a:bodyPr wrap="square">
              <a:spAutoFit/>
            </a:bodyPr>
            <a:lstStyle/>
            <a:p>
              <a:pPr defTabSz="672163"/>
              <a:r>
                <a:rPr lang="en-US" sz="1028" kern="0" dirty="0">
                  <a:gradFill>
                    <a:gsLst>
                      <a:gs pos="21875">
                        <a:schemeClr val="tx2"/>
                      </a:gs>
                      <a:gs pos="61000">
                        <a:schemeClr val="tx2"/>
                      </a:gs>
                    </a:gsLst>
                    <a:lin ang="5400000" scaled="0"/>
                  </a:gradFill>
                </a:rPr>
                <a:t>of customers are leveraging cloud for their applications—from pilots to production apps</a:t>
              </a:r>
              <a:r>
                <a:rPr lang="en-US" sz="1028" kern="0" baseline="30000" dirty="0">
                  <a:gradFill>
                    <a:gsLst>
                      <a:gs pos="21875">
                        <a:schemeClr val="tx2"/>
                      </a:gs>
                      <a:gs pos="61000">
                        <a:schemeClr val="tx2"/>
                      </a:gs>
                    </a:gsLst>
                    <a:lin ang="5400000" scaled="0"/>
                  </a:gradFill>
                </a:rPr>
                <a:t>2</a:t>
              </a:r>
            </a:p>
          </p:txBody>
        </p:sp>
        <p:sp>
          <p:nvSpPr>
            <p:cNvPr id="84" name="TextBox 83"/>
            <p:cNvSpPr txBox="1"/>
            <p:nvPr/>
          </p:nvSpPr>
          <p:spPr>
            <a:xfrm>
              <a:off x="7181531" y="1530890"/>
              <a:ext cx="1399374" cy="750766"/>
            </a:xfrm>
            <a:prstGeom prst="rect">
              <a:avLst/>
            </a:prstGeom>
            <a:noFill/>
          </p:spPr>
          <p:txBody>
            <a:bodyPr wrap="square" lIns="64585" tIns="32292" rIns="64585" bIns="32292" rtlCol="0">
              <a:spAutoFit/>
            </a:bodyPr>
            <a:lstStyle/>
            <a:p>
              <a:pPr defTabSz="672163"/>
              <a:r>
                <a:rPr lang="en-US" sz="3234" kern="0" dirty="0">
                  <a:gradFill>
                    <a:gsLst>
                      <a:gs pos="21875">
                        <a:schemeClr val="tx2"/>
                      </a:gs>
                      <a:gs pos="61000">
                        <a:schemeClr val="tx2"/>
                      </a:gs>
                    </a:gsLst>
                    <a:lin ang="5400000" scaled="0"/>
                  </a:gradFill>
                  <a:latin typeface="Segoe UI Light"/>
                </a:rPr>
                <a:t>72%</a:t>
              </a:r>
            </a:p>
          </p:txBody>
        </p:sp>
      </p:grpSp>
      <p:grpSp>
        <p:nvGrpSpPr>
          <p:cNvPr id="3" name="Group 2"/>
          <p:cNvGrpSpPr/>
          <p:nvPr/>
        </p:nvGrpSpPr>
        <p:grpSpPr>
          <a:xfrm>
            <a:off x="4086858" y="2081003"/>
            <a:ext cx="2562018" cy="1454339"/>
            <a:chOff x="5054661" y="1570850"/>
            <a:chExt cx="3485016" cy="1978283"/>
          </a:xfrm>
        </p:grpSpPr>
        <p:pic>
          <p:nvPicPr>
            <p:cNvPr id="62" name="Picture 61"/>
            <p:cNvPicPr>
              <a:picLocks noChangeAspect="1"/>
            </p:cNvPicPr>
            <p:nvPr/>
          </p:nvPicPr>
          <p:blipFill>
            <a:blip r:embed="rId3">
              <a:duotone>
                <a:schemeClr val="bg2">
                  <a:shade val="45000"/>
                  <a:satMod val="135000"/>
                </a:schemeClr>
                <a:prstClr val="white"/>
              </a:duotone>
            </a:blip>
            <a:stretch>
              <a:fillRect/>
            </a:stretch>
          </p:blipFill>
          <p:spPr>
            <a:xfrm>
              <a:off x="5054661" y="1570850"/>
              <a:ext cx="3393837" cy="1978283"/>
            </a:xfrm>
            <a:prstGeom prst="rect">
              <a:avLst/>
            </a:prstGeom>
          </p:spPr>
        </p:pic>
        <p:sp>
          <p:nvSpPr>
            <p:cNvPr id="85" name="Rectangle 84"/>
            <p:cNvSpPr/>
            <p:nvPr/>
          </p:nvSpPr>
          <p:spPr>
            <a:xfrm>
              <a:off x="5334053" y="2433027"/>
              <a:ext cx="3205624" cy="986286"/>
            </a:xfrm>
            <a:prstGeom prst="rect">
              <a:avLst/>
            </a:prstGeom>
          </p:spPr>
          <p:txBody>
            <a:bodyPr wrap="square">
              <a:spAutoFit/>
            </a:bodyPr>
            <a:lstStyle/>
            <a:p>
              <a:pPr marL="38517" indent="-38517" defTabSz="672163"/>
              <a:r>
                <a:rPr lang="en-US" sz="102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“Nearly </a:t>
              </a:r>
              <a:r>
                <a:rPr lang="en-US" sz="1028" b="1"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            </a:t>
              </a:r>
              <a:r>
                <a:rPr lang="en-US" sz="102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          of large enterprises will likely have </a:t>
              </a:r>
              <a:br>
                <a:rPr lang="en-US" sz="102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br>
              <a:r>
                <a:rPr lang="en-US" sz="102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hybrid cloud deployments </a:t>
              </a:r>
              <a:br>
                <a:rPr lang="en-US" sz="102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br>
              <a:r>
                <a:rPr lang="en-US" sz="102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by the end of 2017”</a:t>
              </a:r>
              <a:r>
                <a:rPr lang="en-US" sz="1028" kern="0" baseline="3000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1</a:t>
              </a:r>
              <a:endParaRPr lang="en-US" sz="102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endParaRPr>
            </a:p>
          </p:txBody>
        </p:sp>
        <p:sp>
          <p:nvSpPr>
            <p:cNvPr id="86" name="Rectangle 85"/>
            <p:cNvSpPr/>
            <p:nvPr/>
          </p:nvSpPr>
          <p:spPr>
            <a:xfrm>
              <a:off x="5974684" y="2063801"/>
              <a:ext cx="1273851" cy="802600"/>
            </a:xfrm>
            <a:prstGeom prst="rect">
              <a:avLst/>
            </a:prstGeom>
          </p:spPr>
          <p:txBody>
            <a:bodyPr wrap="none">
              <a:spAutoFit/>
            </a:bodyPr>
            <a:lstStyle/>
            <a:p>
              <a:pPr defTabSz="672163"/>
              <a:r>
                <a:rPr lang="en-US" sz="3234" kern="0" dirty="0">
                  <a:gradFill>
                    <a:gsLst>
                      <a:gs pos="21875">
                        <a:schemeClr val="tx2"/>
                      </a:gs>
                      <a:gs pos="61000">
                        <a:schemeClr val="tx2"/>
                      </a:gs>
                    </a:gsLst>
                    <a:lin ang="5400000" scaled="0"/>
                  </a:gradFill>
                  <a:latin typeface="Segoe UI Light"/>
                </a:rPr>
                <a:t>50%</a:t>
              </a:r>
            </a:p>
          </p:txBody>
        </p:sp>
      </p:grpSp>
      <p:sp>
        <p:nvSpPr>
          <p:cNvPr id="70" name="Rectangle 69"/>
          <p:cNvSpPr/>
          <p:nvPr/>
        </p:nvSpPr>
        <p:spPr bwMode="auto">
          <a:xfrm>
            <a:off x="649" y="3741115"/>
            <a:ext cx="4871349" cy="7720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7133" tIns="109706" rIns="137133" bIns="109706" numCol="1" spcCol="0" rtlCol="0" fromWordArt="0" anchor="t" anchorCtr="0" forceAA="0" compatLnSpc="1">
            <a:prstTxWarp prst="textNoShape">
              <a:avLst/>
            </a:prstTxWarp>
            <a:noAutofit/>
          </a:bodyPr>
          <a:lstStyle/>
          <a:p>
            <a:pPr algn="ctr" defTabSz="699156" fontAlgn="base">
              <a:lnSpc>
                <a:spcPct val="90000"/>
              </a:lnSpc>
              <a:spcBef>
                <a:spcPct val="0"/>
              </a:spcBef>
              <a:spcAft>
                <a:spcPct val="0"/>
              </a:spcAft>
              <a:defRPr/>
            </a:pPr>
            <a:endParaRPr lang="en-US" sz="1764" kern="0" dirty="0" err="1">
              <a:gradFill>
                <a:gsLst>
                  <a:gs pos="14844">
                    <a:schemeClr val="bg1"/>
                  </a:gs>
                  <a:gs pos="69000">
                    <a:schemeClr val="bg1"/>
                  </a:gs>
                </a:gsLst>
                <a:lin ang="5400000" scaled="0"/>
              </a:gradFill>
              <a:ea typeface="Segoe UI" pitchFamily="34" charset="0"/>
              <a:cs typeface="Segoe UI" pitchFamily="34" charset="0"/>
            </a:endParaRPr>
          </a:p>
        </p:txBody>
      </p:sp>
      <p:grpSp>
        <p:nvGrpSpPr>
          <p:cNvPr id="71" name="Group 70"/>
          <p:cNvGrpSpPr/>
          <p:nvPr/>
        </p:nvGrpSpPr>
        <p:grpSpPr>
          <a:xfrm>
            <a:off x="4718135" y="3591387"/>
            <a:ext cx="377017" cy="378495"/>
            <a:chOff x="2180392" y="2332672"/>
            <a:chExt cx="502761" cy="504803"/>
          </a:xfrm>
        </p:grpSpPr>
        <p:sp>
          <p:nvSpPr>
            <p:cNvPr id="72" name="Oval 71"/>
            <p:cNvSpPr/>
            <p:nvPr/>
          </p:nvSpPr>
          <p:spPr bwMode="auto">
            <a:xfrm>
              <a:off x="2203251" y="2355547"/>
              <a:ext cx="461294" cy="461294"/>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defRPr/>
              </a:pPr>
              <a:endParaRPr lang="en-US" sz="1764"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73" name="Freeform 72"/>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64605" tIns="32303" rIns="64605" bIns="32303"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defTabSz="685517">
                <a:defRPr/>
              </a:pPr>
              <a:endParaRPr lang="en-US" sz="1324" dirty="0">
                <a:gradFill>
                  <a:gsLst>
                    <a:gs pos="14844">
                      <a:schemeClr val="bg1"/>
                    </a:gs>
                    <a:gs pos="69000">
                      <a:schemeClr val="bg1"/>
                    </a:gs>
                  </a:gsLst>
                </a:gradFill>
              </a:endParaRPr>
            </a:p>
          </p:txBody>
        </p:sp>
      </p:grpSp>
      <p:pic>
        <p:nvPicPr>
          <p:cNvPr id="43" name="Picture 42"/>
          <p:cNvPicPr>
            <a:picLocks noChangeAspect="1"/>
          </p:cNvPicPr>
          <p:nvPr/>
        </p:nvPicPr>
        <p:blipFill rotWithShape="1">
          <a:blip r:embed="rId3">
            <a:duotone>
              <a:schemeClr val="bg2">
                <a:shade val="45000"/>
                <a:satMod val="135000"/>
              </a:schemeClr>
              <a:prstClr val="white"/>
            </a:duotone>
          </a:blip>
          <a:srcRect l="3" r="2"/>
          <a:stretch/>
        </p:blipFill>
        <p:spPr>
          <a:xfrm>
            <a:off x="8624872" y="2277591"/>
            <a:ext cx="1281389" cy="746959"/>
          </a:xfrm>
          <a:prstGeom prst="rect">
            <a:avLst/>
          </a:prstGeom>
        </p:spPr>
      </p:pic>
      <p:sp>
        <p:nvSpPr>
          <p:cNvPr id="44" name="TextBox 43"/>
          <p:cNvSpPr txBox="1"/>
          <p:nvPr/>
        </p:nvSpPr>
        <p:spPr>
          <a:xfrm>
            <a:off x="61345" y="5395869"/>
            <a:ext cx="3759645" cy="527037"/>
          </a:xfrm>
          <a:prstGeom prst="rect">
            <a:avLst/>
          </a:prstGeom>
          <a:noFill/>
        </p:spPr>
        <p:txBody>
          <a:bodyPr wrap="none" lIns="137141" tIns="109713" rIns="137141" bIns="109713" rtlCol="0">
            <a:spAutoFit/>
          </a:bodyPr>
          <a:lstStyle/>
          <a:p>
            <a:pPr defTabSz="672293">
              <a:lnSpc>
                <a:spcPct val="90000"/>
              </a:lnSpc>
            </a:pPr>
            <a:r>
              <a:rPr lang="en-US" sz="735" kern="0" dirty="0">
                <a:solidFill>
                  <a:srgbClr val="505050"/>
                </a:solidFill>
              </a:rPr>
              <a:t>Sources:</a:t>
            </a:r>
          </a:p>
          <a:p>
            <a:pPr marL="126055" indent="-126055" defTabSz="672293">
              <a:lnSpc>
                <a:spcPct val="90000"/>
              </a:lnSpc>
              <a:buFont typeface="+mj-lt"/>
              <a:buAutoNum type="arabicPeriod"/>
            </a:pPr>
            <a:r>
              <a:rPr lang="en-US" sz="735" kern="0" dirty="0">
                <a:solidFill>
                  <a:srgbClr val="505050"/>
                </a:solidFill>
              </a:rPr>
              <a:t>Gartner, Inc. 2013. Press Release: </a:t>
            </a:r>
            <a:r>
              <a:rPr lang="en-US" sz="735" kern="0" dirty="0">
                <a:solidFill>
                  <a:srgbClr val="505050"/>
                </a:solidFill>
                <a:hlinkClick r:id="rId7"/>
              </a:rPr>
              <a:t>http://www.gartner.com/newsroom/id/2599315</a:t>
            </a:r>
            <a:endParaRPr lang="en-US" sz="735" kern="0" dirty="0">
              <a:solidFill>
                <a:srgbClr val="505050"/>
              </a:solidFill>
            </a:endParaRPr>
          </a:p>
          <a:p>
            <a:pPr marL="126055" indent="-126055" defTabSz="672293">
              <a:lnSpc>
                <a:spcPct val="90000"/>
              </a:lnSpc>
              <a:buFont typeface="+mj-lt"/>
              <a:buAutoNum type="arabicPeriod"/>
            </a:pPr>
            <a:r>
              <a:rPr lang="en-US" sz="735" kern="0" dirty="0">
                <a:solidFill>
                  <a:srgbClr val="505050"/>
                </a:solidFill>
              </a:rPr>
              <a:t>451 Research, Hosting and Cloud Study, 2014</a:t>
            </a:r>
          </a:p>
        </p:txBody>
      </p:sp>
    </p:spTree>
    <p:extLst>
      <p:ext uri="{BB962C8B-B14F-4D97-AF65-F5344CB8AC3E}">
        <p14:creationId xmlns:p14="http://schemas.microsoft.com/office/powerpoint/2010/main" val="208823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anim calcmode="lin" valueType="num">
                                      <p:cBhvr>
                                        <p:cTn id="13" dur="1000" fill="hold"/>
                                        <p:tgtEl>
                                          <p:spTgt spid="63"/>
                                        </p:tgtEl>
                                        <p:attrNameLst>
                                          <p:attrName>ppt_x</p:attrName>
                                        </p:attrNameLst>
                                      </p:cBhvr>
                                      <p:tavLst>
                                        <p:tav tm="0">
                                          <p:val>
                                            <p:strVal val="#ppt_x"/>
                                          </p:val>
                                        </p:tav>
                                        <p:tav tm="100000">
                                          <p:val>
                                            <p:strVal val="#ppt_x"/>
                                          </p:val>
                                        </p:tav>
                                      </p:tavLst>
                                    </p:anim>
                                    <p:anim calcmode="lin" valueType="num">
                                      <p:cBhvr>
                                        <p:cTn id="1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Rectangle 1"/>
          <p:cNvSpPr/>
          <p:nvPr/>
        </p:nvSpPr>
        <p:spPr bwMode="auto">
          <a:xfrm>
            <a:off x="20785" y="857616"/>
            <a:ext cx="9144000" cy="11394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 tIns="107571" rIns="134463" bIns="107571" numCol="1" spcCol="0" rtlCol="0" fromWordArt="0" anchor="t" anchorCtr="0" forceAA="0" compatLnSpc="1">
            <a:prstTxWarp prst="textNoShape">
              <a:avLst/>
            </a:prstTxWarp>
            <a:noAutofit/>
          </a:bodyPr>
          <a:lstStyle/>
          <a:p>
            <a:pPr algn="ctr" defTabSz="685580" fontAlgn="base">
              <a:lnSpc>
                <a:spcPct val="90000"/>
              </a:lnSpc>
              <a:spcBef>
                <a:spcPct val="0"/>
              </a:spcBef>
              <a:spcAft>
                <a:spcPct val="0"/>
              </a:spcAft>
            </a:pPr>
            <a:endParaRPr lang="en-US" sz="176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618954" y="5024334"/>
            <a:ext cx="8524399" cy="253916"/>
          </a:xfrm>
          <a:prstGeom prst="rect">
            <a:avLst/>
          </a:prstGeom>
          <a:solidFill>
            <a:schemeClr val="bg2"/>
          </a:solidFill>
          <a:ln w="3175">
            <a:solidFill>
              <a:schemeClr val="bg1">
                <a:lumMod val="50000"/>
              </a:schemeClr>
            </a:solidFill>
          </a:ln>
        </p:spPr>
        <p:txBody>
          <a:bodyPr wrap="square" rtlCol="0">
            <a:spAutoFit/>
          </a:bodyPr>
          <a:lstStyle/>
          <a:p>
            <a:pPr defTabSz="672293"/>
            <a:r>
              <a:rPr lang="en-US" sz="1050" kern="0" dirty="0">
                <a:solidFill>
                  <a:sysClr val="windowText" lastClr="000000"/>
                </a:solidFill>
              </a:rPr>
              <a:t>Full Trust Code</a:t>
            </a:r>
          </a:p>
        </p:txBody>
      </p:sp>
      <p:sp>
        <p:nvSpPr>
          <p:cNvPr id="55" name="TextBox 54"/>
          <p:cNvSpPr txBox="1"/>
          <p:nvPr/>
        </p:nvSpPr>
        <p:spPr>
          <a:xfrm>
            <a:off x="4789082" y="5140187"/>
            <a:ext cx="4351242" cy="253916"/>
          </a:xfrm>
          <a:prstGeom prst="rect">
            <a:avLst/>
          </a:prstGeom>
          <a:solidFill>
            <a:schemeClr val="bg2"/>
          </a:solidFill>
          <a:ln>
            <a:solidFill>
              <a:schemeClr val="bg1">
                <a:lumMod val="50000"/>
              </a:schemeClr>
            </a:solidFill>
            <a:prstDash val="dash"/>
          </a:ln>
        </p:spPr>
        <p:txBody>
          <a:bodyPr wrap="square" rtlCol="0">
            <a:spAutoFit/>
          </a:bodyPr>
          <a:lstStyle/>
          <a:p>
            <a:pPr defTabSz="672293"/>
            <a:r>
              <a:rPr lang="en-US" sz="1050" kern="0" dirty="0">
                <a:solidFill>
                  <a:sysClr val="windowText" lastClr="000000"/>
                </a:solidFill>
              </a:rPr>
              <a:t>Partial Trust Code</a:t>
            </a:r>
          </a:p>
        </p:txBody>
      </p:sp>
      <p:sp>
        <p:nvSpPr>
          <p:cNvPr id="56" name="TextBox 55"/>
          <p:cNvSpPr txBox="1"/>
          <p:nvPr/>
        </p:nvSpPr>
        <p:spPr>
          <a:xfrm>
            <a:off x="6198666" y="5414078"/>
            <a:ext cx="2944685" cy="253916"/>
          </a:xfrm>
          <a:prstGeom prst="rect">
            <a:avLst/>
          </a:prstGeom>
          <a:solidFill>
            <a:schemeClr val="bg2"/>
          </a:solidFill>
          <a:ln>
            <a:solidFill>
              <a:schemeClr val="bg1">
                <a:lumMod val="65000"/>
              </a:schemeClr>
            </a:solidFill>
          </a:ln>
        </p:spPr>
        <p:txBody>
          <a:bodyPr wrap="square" rtlCol="0">
            <a:spAutoFit/>
          </a:bodyPr>
          <a:lstStyle/>
          <a:p>
            <a:pPr defTabSz="672293"/>
            <a:r>
              <a:rPr lang="en-US" sz="1050" kern="0" dirty="0">
                <a:solidFill>
                  <a:sysClr val="windowText" lastClr="000000"/>
                </a:solidFill>
              </a:rPr>
              <a:t>App Model</a:t>
            </a:r>
          </a:p>
        </p:txBody>
      </p:sp>
      <p:sp>
        <p:nvSpPr>
          <p:cNvPr id="57" name="TextBox 56"/>
          <p:cNvSpPr txBox="1"/>
          <p:nvPr/>
        </p:nvSpPr>
        <p:spPr>
          <a:xfrm>
            <a:off x="7449906" y="5542550"/>
            <a:ext cx="1690417" cy="253916"/>
          </a:xfrm>
          <a:prstGeom prst="rect">
            <a:avLst/>
          </a:prstGeom>
          <a:solidFill>
            <a:schemeClr val="bg2"/>
          </a:solidFill>
          <a:ln>
            <a:solidFill>
              <a:schemeClr val="bg1">
                <a:lumMod val="50000"/>
              </a:schemeClr>
            </a:solidFill>
            <a:prstDash val="dash"/>
          </a:ln>
        </p:spPr>
        <p:txBody>
          <a:bodyPr wrap="square" rtlCol="0">
            <a:spAutoFit/>
          </a:bodyPr>
          <a:lstStyle/>
          <a:p>
            <a:pPr defTabSz="672293"/>
            <a:r>
              <a:rPr lang="en-US" sz="1050" kern="0" dirty="0">
                <a:solidFill>
                  <a:sysClr val="windowText" lastClr="000000"/>
                </a:solidFill>
              </a:rPr>
              <a:t>SharePoint Framework</a:t>
            </a:r>
          </a:p>
        </p:txBody>
      </p:sp>
      <p:grpSp>
        <p:nvGrpSpPr>
          <p:cNvPr id="7" name="Group 6"/>
          <p:cNvGrpSpPr/>
          <p:nvPr/>
        </p:nvGrpSpPr>
        <p:grpSpPr>
          <a:xfrm>
            <a:off x="200667" y="1360573"/>
            <a:ext cx="1338720" cy="1484104"/>
            <a:chOff x="267593" y="1038224"/>
            <a:chExt cx="1785213" cy="1979086"/>
          </a:xfrm>
        </p:grpSpPr>
        <p:sp>
          <p:nvSpPr>
            <p:cNvPr id="8" name="TextBox 7"/>
            <p:cNvSpPr txBox="1"/>
            <p:nvPr/>
          </p:nvSpPr>
          <p:spPr>
            <a:xfrm>
              <a:off x="317805" y="2340277"/>
              <a:ext cx="1122689" cy="677033"/>
            </a:xfrm>
            <a:prstGeom prst="rect">
              <a:avLst/>
            </a:prstGeom>
            <a:noFill/>
          </p:spPr>
          <p:txBody>
            <a:bodyPr wrap="none" rtlCol="0">
              <a:spAutoFit/>
            </a:bodyPr>
            <a:lstStyle/>
            <a:p>
              <a:pPr defTabSz="672293"/>
              <a:r>
                <a:rPr lang="en-US" sz="2699" kern="0" dirty="0">
                  <a:solidFill>
                    <a:schemeClr val="bg1"/>
                  </a:solidFill>
                  <a:latin typeface="Segoe UI Light"/>
                </a:rPr>
                <a:t>2001</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593" y="1038224"/>
              <a:ext cx="1130375" cy="815990"/>
            </a:xfrm>
            <a:prstGeom prst="rect">
              <a:avLst/>
            </a:prstGeom>
          </p:spPr>
        </p:pic>
        <p:sp>
          <p:nvSpPr>
            <p:cNvPr id="10" name="TextBox 9"/>
            <p:cNvSpPr txBox="1"/>
            <p:nvPr/>
          </p:nvSpPr>
          <p:spPr>
            <a:xfrm>
              <a:off x="367917" y="1888437"/>
              <a:ext cx="1684889" cy="554076"/>
            </a:xfrm>
            <a:prstGeom prst="rect">
              <a:avLst/>
            </a:prstGeom>
            <a:noFill/>
          </p:spPr>
          <p:txBody>
            <a:bodyPr wrap="none" rtlCol="0">
              <a:spAutoFit/>
            </a:bodyPr>
            <a:lstStyle/>
            <a:p>
              <a:pPr defTabSz="672293"/>
              <a:r>
                <a:rPr lang="en-US" sz="1050" kern="0" dirty="0">
                  <a:solidFill>
                    <a:schemeClr val="bg1"/>
                  </a:solidFill>
                </a:rPr>
                <a:t>SharePoint</a:t>
              </a:r>
            </a:p>
            <a:p>
              <a:pPr defTabSz="672293"/>
              <a:r>
                <a:rPr lang="en-US" sz="1050" kern="0" dirty="0">
                  <a:solidFill>
                    <a:schemeClr val="bg1"/>
                  </a:solidFill>
                </a:rPr>
                <a:t>Portal Server 2001</a:t>
              </a:r>
            </a:p>
          </p:txBody>
        </p:sp>
      </p:grpSp>
      <p:grpSp>
        <p:nvGrpSpPr>
          <p:cNvPr id="11" name="Group 10"/>
          <p:cNvGrpSpPr/>
          <p:nvPr/>
        </p:nvGrpSpPr>
        <p:grpSpPr>
          <a:xfrm>
            <a:off x="1455718" y="1360339"/>
            <a:ext cx="1338720" cy="1484221"/>
            <a:chOff x="2061551" y="1037912"/>
            <a:chExt cx="1785213" cy="1979242"/>
          </a:xfrm>
        </p:grpSpPr>
        <p:sp>
          <p:nvSpPr>
            <p:cNvPr id="12" name="TextBox 11"/>
            <p:cNvSpPr txBox="1"/>
            <p:nvPr/>
          </p:nvSpPr>
          <p:spPr>
            <a:xfrm>
              <a:off x="2111763" y="2340121"/>
              <a:ext cx="1195368" cy="677033"/>
            </a:xfrm>
            <a:prstGeom prst="rect">
              <a:avLst/>
            </a:prstGeom>
            <a:noFill/>
          </p:spPr>
          <p:txBody>
            <a:bodyPr wrap="none" rtlCol="0">
              <a:spAutoFit/>
            </a:bodyPr>
            <a:lstStyle/>
            <a:p>
              <a:pPr defTabSz="672293"/>
              <a:r>
                <a:rPr lang="en-US" sz="2699" kern="0" dirty="0">
                  <a:solidFill>
                    <a:schemeClr val="bg1"/>
                  </a:solidFill>
                  <a:latin typeface="Segoe UI Light"/>
                </a:rPr>
                <a:t>2003</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551" y="1037912"/>
              <a:ext cx="1130375" cy="815990"/>
            </a:xfrm>
            <a:prstGeom prst="rect">
              <a:avLst/>
            </a:prstGeom>
          </p:spPr>
        </p:pic>
        <p:sp>
          <p:nvSpPr>
            <p:cNvPr id="14" name="TextBox 13"/>
            <p:cNvSpPr txBox="1"/>
            <p:nvPr/>
          </p:nvSpPr>
          <p:spPr>
            <a:xfrm>
              <a:off x="2161875" y="1888125"/>
              <a:ext cx="1684889" cy="554076"/>
            </a:xfrm>
            <a:prstGeom prst="rect">
              <a:avLst/>
            </a:prstGeom>
            <a:noFill/>
          </p:spPr>
          <p:txBody>
            <a:bodyPr wrap="none" rtlCol="0">
              <a:spAutoFit/>
            </a:bodyPr>
            <a:lstStyle/>
            <a:p>
              <a:pPr defTabSz="672293"/>
              <a:r>
                <a:rPr lang="en-US" sz="1050" kern="0" dirty="0">
                  <a:solidFill>
                    <a:schemeClr val="bg1"/>
                  </a:solidFill>
                </a:rPr>
                <a:t>SharePoint</a:t>
              </a:r>
            </a:p>
            <a:p>
              <a:pPr defTabSz="672293"/>
              <a:r>
                <a:rPr lang="en-US" sz="1050" kern="0" dirty="0">
                  <a:solidFill>
                    <a:schemeClr val="bg1"/>
                  </a:solidFill>
                </a:rPr>
                <a:t>Portal Server 2003</a:t>
              </a:r>
            </a:p>
          </p:txBody>
        </p:sp>
      </p:grpSp>
      <p:grpSp>
        <p:nvGrpSpPr>
          <p:cNvPr id="15" name="Group 14"/>
          <p:cNvGrpSpPr/>
          <p:nvPr/>
        </p:nvGrpSpPr>
        <p:grpSpPr>
          <a:xfrm>
            <a:off x="3064006" y="1347283"/>
            <a:ext cx="1296893" cy="1493428"/>
            <a:chOff x="4206240" y="1020500"/>
            <a:chExt cx="1729436" cy="1991522"/>
          </a:xfrm>
        </p:grpSpPr>
        <p:sp>
          <p:nvSpPr>
            <p:cNvPr id="16" name="TextBox 15"/>
            <p:cNvSpPr txBox="1"/>
            <p:nvPr/>
          </p:nvSpPr>
          <p:spPr>
            <a:xfrm>
              <a:off x="4288052" y="2334988"/>
              <a:ext cx="1195368" cy="677034"/>
            </a:xfrm>
            <a:prstGeom prst="rect">
              <a:avLst/>
            </a:prstGeom>
            <a:noFill/>
          </p:spPr>
          <p:txBody>
            <a:bodyPr wrap="none" rtlCol="0">
              <a:spAutoFit/>
            </a:bodyPr>
            <a:lstStyle/>
            <a:p>
              <a:pPr defTabSz="672293"/>
              <a:r>
                <a:rPr lang="en-US" sz="2699" kern="0" dirty="0">
                  <a:solidFill>
                    <a:schemeClr val="bg1"/>
                  </a:solidFill>
                  <a:latin typeface="Segoe UI Light"/>
                </a:rPr>
                <a:t>2006</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6240" y="1020500"/>
              <a:ext cx="1130375" cy="815990"/>
            </a:xfrm>
            <a:prstGeom prst="rect">
              <a:avLst/>
            </a:prstGeom>
          </p:spPr>
        </p:pic>
        <p:sp>
          <p:nvSpPr>
            <p:cNvPr id="18" name="TextBox 17"/>
            <p:cNvSpPr txBox="1"/>
            <p:nvPr/>
          </p:nvSpPr>
          <p:spPr>
            <a:xfrm>
              <a:off x="4317054" y="1868118"/>
              <a:ext cx="1618622" cy="554077"/>
            </a:xfrm>
            <a:prstGeom prst="rect">
              <a:avLst/>
            </a:prstGeom>
            <a:noFill/>
          </p:spPr>
          <p:txBody>
            <a:bodyPr wrap="none" rtlCol="0">
              <a:spAutoFit/>
            </a:bodyPr>
            <a:lstStyle/>
            <a:p>
              <a:pPr defTabSz="672293"/>
              <a:r>
                <a:rPr lang="en-US" sz="1050" kern="0" dirty="0">
                  <a:solidFill>
                    <a:schemeClr val="bg1"/>
                  </a:solidFill>
                </a:rPr>
                <a:t>Office SharePoint</a:t>
              </a:r>
            </a:p>
            <a:p>
              <a:pPr defTabSz="672293"/>
              <a:r>
                <a:rPr lang="en-US" sz="1050" kern="0" dirty="0">
                  <a:solidFill>
                    <a:schemeClr val="bg1"/>
                  </a:solidFill>
                </a:rPr>
                <a:t>Server 2007</a:t>
              </a:r>
            </a:p>
          </p:txBody>
        </p:sp>
      </p:grpSp>
      <p:grpSp>
        <p:nvGrpSpPr>
          <p:cNvPr id="19" name="Group 18"/>
          <p:cNvGrpSpPr/>
          <p:nvPr/>
        </p:nvGrpSpPr>
        <p:grpSpPr>
          <a:xfrm>
            <a:off x="4530283" y="1341839"/>
            <a:ext cx="978832" cy="1498873"/>
            <a:chOff x="6182565" y="1013240"/>
            <a:chExt cx="1305295" cy="1998782"/>
          </a:xfrm>
        </p:grpSpPr>
        <p:sp>
          <p:nvSpPr>
            <p:cNvPr id="20" name="TextBox 19"/>
            <p:cNvSpPr txBox="1"/>
            <p:nvPr/>
          </p:nvSpPr>
          <p:spPr>
            <a:xfrm>
              <a:off x="6268260" y="2334988"/>
              <a:ext cx="1195368" cy="677034"/>
            </a:xfrm>
            <a:prstGeom prst="rect">
              <a:avLst/>
            </a:prstGeom>
            <a:noFill/>
          </p:spPr>
          <p:txBody>
            <a:bodyPr wrap="none" rtlCol="0">
              <a:spAutoFit/>
            </a:bodyPr>
            <a:lstStyle/>
            <a:p>
              <a:pPr defTabSz="672293"/>
              <a:r>
                <a:rPr lang="en-US" sz="2699" kern="0" dirty="0">
                  <a:solidFill>
                    <a:schemeClr val="bg1"/>
                  </a:solidFill>
                  <a:latin typeface="Segoe UI Light"/>
                </a:rPr>
                <a:t>2009</a:t>
              </a: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2565" y="1013240"/>
              <a:ext cx="1130375" cy="815990"/>
            </a:xfrm>
            <a:prstGeom prst="rect">
              <a:avLst/>
            </a:prstGeom>
          </p:spPr>
        </p:pic>
        <p:sp>
          <p:nvSpPr>
            <p:cNvPr id="22" name="TextBox 21"/>
            <p:cNvSpPr txBox="1"/>
            <p:nvPr/>
          </p:nvSpPr>
          <p:spPr>
            <a:xfrm>
              <a:off x="6313868" y="1861525"/>
              <a:ext cx="1173992" cy="554076"/>
            </a:xfrm>
            <a:prstGeom prst="rect">
              <a:avLst/>
            </a:prstGeom>
            <a:noFill/>
          </p:spPr>
          <p:txBody>
            <a:bodyPr wrap="none" rtlCol="0">
              <a:spAutoFit/>
            </a:bodyPr>
            <a:lstStyle/>
            <a:p>
              <a:pPr defTabSz="672293"/>
              <a:r>
                <a:rPr lang="en-US" sz="1050" kern="0" dirty="0">
                  <a:solidFill>
                    <a:schemeClr val="bg1"/>
                  </a:solidFill>
                </a:rPr>
                <a:t>SharePoint</a:t>
              </a:r>
            </a:p>
            <a:p>
              <a:pPr defTabSz="672293"/>
              <a:r>
                <a:rPr lang="en-US" sz="1050" kern="0" dirty="0">
                  <a:solidFill>
                    <a:schemeClr val="bg1"/>
                  </a:solidFill>
                </a:rPr>
                <a:t>Server 2010</a:t>
              </a:r>
            </a:p>
          </p:txBody>
        </p:sp>
      </p:grpSp>
      <p:grpSp>
        <p:nvGrpSpPr>
          <p:cNvPr id="23" name="Group 22"/>
          <p:cNvGrpSpPr/>
          <p:nvPr/>
        </p:nvGrpSpPr>
        <p:grpSpPr>
          <a:xfrm>
            <a:off x="6031381" y="1341839"/>
            <a:ext cx="971185" cy="1502722"/>
            <a:chOff x="8069477" y="1013240"/>
            <a:chExt cx="1295097" cy="2003915"/>
          </a:xfrm>
        </p:grpSpPr>
        <p:sp>
          <p:nvSpPr>
            <p:cNvPr id="24" name="TextBox 23"/>
            <p:cNvSpPr txBox="1"/>
            <p:nvPr/>
          </p:nvSpPr>
          <p:spPr>
            <a:xfrm>
              <a:off x="8175696" y="2340121"/>
              <a:ext cx="1122689" cy="677034"/>
            </a:xfrm>
            <a:prstGeom prst="rect">
              <a:avLst/>
            </a:prstGeom>
            <a:noFill/>
          </p:spPr>
          <p:txBody>
            <a:bodyPr wrap="none" rtlCol="0">
              <a:spAutoFit/>
            </a:bodyPr>
            <a:lstStyle/>
            <a:p>
              <a:pPr defTabSz="672293"/>
              <a:r>
                <a:rPr lang="en-US" sz="2699" kern="0" dirty="0">
                  <a:solidFill>
                    <a:schemeClr val="bg1"/>
                  </a:solidFill>
                  <a:latin typeface="Segoe UI Light"/>
                </a:rPr>
                <a:t>2012</a:t>
              </a: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9477" y="1013240"/>
              <a:ext cx="1130375" cy="815990"/>
            </a:xfrm>
            <a:prstGeom prst="rect">
              <a:avLst/>
            </a:prstGeom>
          </p:spPr>
        </p:pic>
        <p:sp>
          <p:nvSpPr>
            <p:cNvPr id="26" name="TextBox 25"/>
            <p:cNvSpPr txBox="1"/>
            <p:nvPr/>
          </p:nvSpPr>
          <p:spPr>
            <a:xfrm>
              <a:off x="8190582" y="1863451"/>
              <a:ext cx="1173992" cy="554076"/>
            </a:xfrm>
            <a:prstGeom prst="rect">
              <a:avLst/>
            </a:prstGeom>
            <a:noFill/>
          </p:spPr>
          <p:txBody>
            <a:bodyPr wrap="none" rtlCol="0">
              <a:spAutoFit/>
            </a:bodyPr>
            <a:lstStyle/>
            <a:p>
              <a:pPr defTabSz="672293"/>
              <a:r>
                <a:rPr lang="en-US" sz="1050" kern="0" dirty="0">
                  <a:solidFill>
                    <a:schemeClr val="bg1"/>
                  </a:solidFill>
                </a:rPr>
                <a:t>SharePoint</a:t>
              </a:r>
            </a:p>
            <a:p>
              <a:pPr defTabSz="672293"/>
              <a:r>
                <a:rPr lang="en-US" sz="1050" kern="0" dirty="0">
                  <a:solidFill>
                    <a:schemeClr val="bg1"/>
                  </a:solidFill>
                </a:rPr>
                <a:t>Server 2013</a:t>
              </a:r>
            </a:p>
          </p:txBody>
        </p:sp>
      </p:grpSp>
      <p:grpSp>
        <p:nvGrpSpPr>
          <p:cNvPr id="27" name="Group 26"/>
          <p:cNvGrpSpPr/>
          <p:nvPr/>
        </p:nvGrpSpPr>
        <p:grpSpPr>
          <a:xfrm>
            <a:off x="7964136" y="1335197"/>
            <a:ext cx="975097" cy="1509362"/>
            <a:chOff x="10391751" y="1004385"/>
            <a:chExt cx="1300314" cy="2012770"/>
          </a:xfrm>
        </p:grpSpPr>
        <p:sp>
          <p:nvSpPr>
            <p:cNvPr id="28" name="TextBox 27"/>
            <p:cNvSpPr txBox="1"/>
            <p:nvPr/>
          </p:nvSpPr>
          <p:spPr>
            <a:xfrm>
              <a:off x="10518073" y="2340121"/>
              <a:ext cx="1122689" cy="677034"/>
            </a:xfrm>
            <a:prstGeom prst="rect">
              <a:avLst/>
            </a:prstGeom>
            <a:noFill/>
          </p:spPr>
          <p:txBody>
            <a:bodyPr wrap="none" rtlCol="0">
              <a:spAutoFit/>
            </a:bodyPr>
            <a:lstStyle/>
            <a:p>
              <a:pPr defTabSz="672293"/>
              <a:r>
                <a:rPr lang="en-US" sz="2699" kern="0" dirty="0">
                  <a:solidFill>
                    <a:schemeClr val="bg1"/>
                  </a:solidFill>
                  <a:latin typeface="Segoe UI Light"/>
                </a:rPr>
                <a:t>2016</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1751" y="1004385"/>
              <a:ext cx="1130375" cy="815990"/>
            </a:xfrm>
            <a:prstGeom prst="rect">
              <a:avLst/>
            </a:prstGeom>
          </p:spPr>
        </p:pic>
        <p:sp>
          <p:nvSpPr>
            <p:cNvPr id="30" name="TextBox 29"/>
            <p:cNvSpPr txBox="1"/>
            <p:nvPr/>
          </p:nvSpPr>
          <p:spPr>
            <a:xfrm>
              <a:off x="10518073" y="1865575"/>
              <a:ext cx="1173992" cy="554076"/>
            </a:xfrm>
            <a:prstGeom prst="rect">
              <a:avLst/>
            </a:prstGeom>
            <a:noFill/>
          </p:spPr>
          <p:txBody>
            <a:bodyPr wrap="none" rtlCol="0">
              <a:spAutoFit/>
            </a:bodyPr>
            <a:lstStyle/>
            <a:p>
              <a:pPr defTabSz="672293"/>
              <a:r>
                <a:rPr lang="en-US" sz="1050" kern="0" dirty="0">
                  <a:solidFill>
                    <a:schemeClr val="bg1"/>
                  </a:solidFill>
                </a:rPr>
                <a:t>SharePoint</a:t>
              </a:r>
            </a:p>
            <a:p>
              <a:pPr defTabSz="672293"/>
              <a:r>
                <a:rPr lang="en-US" sz="1050" kern="0" dirty="0">
                  <a:solidFill>
                    <a:schemeClr val="bg1"/>
                  </a:solidFill>
                </a:rPr>
                <a:t>Server 2016</a:t>
              </a:r>
            </a:p>
          </p:txBody>
        </p:sp>
      </p:grpSp>
      <p:grpSp>
        <p:nvGrpSpPr>
          <p:cNvPr id="31" name="Group 30"/>
          <p:cNvGrpSpPr/>
          <p:nvPr/>
        </p:nvGrpSpPr>
        <p:grpSpPr>
          <a:xfrm>
            <a:off x="650" y="2910421"/>
            <a:ext cx="9139025" cy="278138"/>
            <a:chOff x="865" y="3229666"/>
            <a:chExt cx="12187096" cy="370903"/>
          </a:xfrm>
        </p:grpSpPr>
        <p:sp>
          <p:nvSpPr>
            <p:cNvPr id="32" name="Rectangle 31"/>
            <p:cNvSpPr/>
            <p:nvPr/>
          </p:nvSpPr>
          <p:spPr>
            <a:xfrm>
              <a:off x="865" y="3342840"/>
              <a:ext cx="12187096" cy="14984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3" tIns="34271" rIns="68543" bIns="34271" numCol="1" spcCol="0" rtlCol="0" fromWordArt="0" anchor="ctr" anchorCtr="0" forceAA="0" compatLnSpc="1">
              <a:prstTxWarp prst="textNoShape">
                <a:avLst/>
              </a:prstTxWarp>
              <a:noAutofit/>
            </a:bodyPr>
            <a:lstStyle/>
            <a:p>
              <a:pPr algn="ctr" defTabSz="672293"/>
              <a:endParaRPr lang="en-US" sz="1349" kern="0">
                <a:solidFill>
                  <a:srgbClr val="FFFFFF"/>
                </a:solidFill>
              </a:endParaRPr>
            </a:p>
          </p:txBody>
        </p:sp>
        <p:sp>
          <p:nvSpPr>
            <p:cNvPr id="33" name="Flowchart: Connector 32"/>
            <p:cNvSpPr/>
            <p:nvPr/>
          </p:nvSpPr>
          <p:spPr>
            <a:xfrm>
              <a:off x="674453" y="3234956"/>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3" tIns="34271" rIns="68543" bIns="34271" numCol="1" spcCol="0" rtlCol="0" fromWordArt="0" anchor="ctr" anchorCtr="0" forceAA="0" compatLnSpc="1">
              <a:prstTxWarp prst="textNoShape">
                <a:avLst/>
              </a:prstTxWarp>
              <a:noAutofit/>
            </a:bodyPr>
            <a:lstStyle/>
            <a:p>
              <a:pPr algn="ctr" defTabSz="672293"/>
              <a:endParaRPr lang="en-US" sz="1349" kern="0">
                <a:solidFill>
                  <a:srgbClr val="FFFFFF"/>
                </a:solidFill>
              </a:endParaRPr>
            </a:p>
          </p:txBody>
        </p:sp>
        <p:sp>
          <p:nvSpPr>
            <p:cNvPr id="34" name="Flowchart: Connector 33"/>
            <p:cNvSpPr/>
            <p:nvPr/>
          </p:nvSpPr>
          <p:spPr>
            <a:xfrm>
              <a:off x="2336060" y="3234800"/>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3" tIns="34271" rIns="68543" bIns="34271" numCol="1" spcCol="0" rtlCol="0" fromWordArt="0" anchor="ctr" anchorCtr="0" forceAA="0" compatLnSpc="1">
              <a:prstTxWarp prst="textNoShape">
                <a:avLst/>
              </a:prstTxWarp>
              <a:noAutofit/>
            </a:bodyPr>
            <a:lstStyle/>
            <a:p>
              <a:pPr algn="ctr" defTabSz="672293"/>
              <a:endParaRPr lang="en-US" sz="1349" kern="0">
                <a:solidFill>
                  <a:srgbClr val="FFFFFF"/>
                </a:solidFill>
              </a:endParaRPr>
            </a:p>
          </p:txBody>
        </p:sp>
        <p:sp>
          <p:nvSpPr>
            <p:cNvPr id="35" name="Flowchart: Connector 34"/>
            <p:cNvSpPr/>
            <p:nvPr/>
          </p:nvSpPr>
          <p:spPr>
            <a:xfrm>
              <a:off x="4500317" y="3229666"/>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3" tIns="34271" rIns="68543" bIns="34271" numCol="1" spcCol="0" rtlCol="0" fromWordArt="0" anchor="ctr" anchorCtr="0" forceAA="0" compatLnSpc="1">
              <a:prstTxWarp prst="textNoShape">
                <a:avLst/>
              </a:prstTxWarp>
              <a:noAutofit/>
            </a:bodyPr>
            <a:lstStyle/>
            <a:p>
              <a:pPr algn="ctr" defTabSz="672293"/>
              <a:endParaRPr lang="en-US" sz="1349" kern="0">
                <a:solidFill>
                  <a:srgbClr val="FFFFFF"/>
                </a:solidFill>
              </a:endParaRPr>
            </a:p>
          </p:txBody>
        </p:sp>
        <p:sp>
          <p:nvSpPr>
            <p:cNvPr id="36" name="Flowchart: Connector 35"/>
            <p:cNvSpPr/>
            <p:nvPr/>
          </p:nvSpPr>
          <p:spPr>
            <a:xfrm>
              <a:off x="6492267" y="3229666"/>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3" tIns="34271" rIns="68543" bIns="34271" numCol="1" spcCol="0" rtlCol="0" fromWordArt="0" anchor="ctr" anchorCtr="0" forceAA="0" compatLnSpc="1">
              <a:prstTxWarp prst="textNoShape">
                <a:avLst/>
              </a:prstTxWarp>
              <a:noAutofit/>
            </a:bodyPr>
            <a:lstStyle/>
            <a:p>
              <a:pPr algn="ctr" defTabSz="672293"/>
              <a:endParaRPr lang="en-US" sz="1349" kern="0">
                <a:solidFill>
                  <a:srgbClr val="FFFFFF"/>
                </a:solidFill>
              </a:endParaRPr>
            </a:p>
          </p:txBody>
        </p:sp>
        <p:sp>
          <p:nvSpPr>
            <p:cNvPr id="37" name="Flowchart: Connector 36"/>
            <p:cNvSpPr/>
            <p:nvPr/>
          </p:nvSpPr>
          <p:spPr>
            <a:xfrm>
              <a:off x="8484217" y="3234800"/>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3" tIns="34271" rIns="68543" bIns="34271" numCol="1" spcCol="0" rtlCol="0" fromWordArt="0" anchor="ctr" anchorCtr="0" forceAA="0" compatLnSpc="1">
              <a:prstTxWarp prst="textNoShape">
                <a:avLst/>
              </a:prstTxWarp>
              <a:noAutofit/>
            </a:bodyPr>
            <a:lstStyle/>
            <a:p>
              <a:pPr algn="ctr" defTabSz="672293"/>
              <a:endParaRPr lang="en-US" sz="1349" kern="0">
                <a:solidFill>
                  <a:srgbClr val="FFFFFF"/>
                </a:solidFill>
              </a:endParaRPr>
            </a:p>
          </p:txBody>
        </p:sp>
        <p:sp>
          <p:nvSpPr>
            <p:cNvPr id="38" name="Flowchart: Connector 37"/>
            <p:cNvSpPr/>
            <p:nvPr/>
          </p:nvSpPr>
          <p:spPr>
            <a:xfrm>
              <a:off x="11139420" y="3234800"/>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3" tIns="34271" rIns="68543" bIns="34271" numCol="1" spcCol="0" rtlCol="0" fromWordArt="0" anchor="ctr" anchorCtr="0" forceAA="0" compatLnSpc="1">
              <a:prstTxWarp prst="textNoShape">
                <a:avLst/>
              </a:prstTxWarp>
              <a:noAutofit/>
            </a:bodyPr>
            <a:lstStyle/>
            <a:p>
              <a:pPr algn="ctr" defTabSz="672293"/>
              <a:endParaRPr lang="en-US" sz="1349" kern="0">
                <a:solidFill>
                  <a:srgbClr val="FFFFFF"/>
                </a:solidFill>
              </a:endParaRPr>
            </a:p>
          </p:txBody>
        </p:sp>
      </p:grpSp>
      <p:grpSp>
        <p:nvGrpSpPr>
          <p:cNvPr id="39" name="Group 38"/>
          <p:cNvGrpSpPr/>
          <p:nvPr/>
        </p:nvGrpSpPr>
        <p:grpSpPr>
          <a:xfrm>
            <a:off x="1170501" y="3512156"/>
            <a:ext cx="978217" cy="782711"/>
            <a:chOff x="3126940" y="4051160"/>
            <a:chExt cx="1304475" cy="1043763"/>
          </a:xfrm>
        </p:grpSpPr>
        <p:sp>
          <p:nvSpPr>
            <p:cNvPr id="40" name="TextBox 39"/>
            <p:cNvSpPr txBox="1"/>
            <p:nvPr/>
          </p:nvSpPr>
          <p:spPr>
            <a:xfrm>
              <a:off x="3137543" y="4663975"/>
              <a:ext cx="1293872" cy="430948"/>
            </a:xfrm>
            <a:prstGeom prst="rect">
              <a:avLst/>
            </a:prstGeom>
            <a:noFill/>
          </p:spPr>
          <p:txBody>
            <a:bodyPr wrap="none" lIns="0" tIns="0" rIns="0" bIns="0" rtlCol="0">
              <a:spAutoFit/>
            </a:bodyPr>
            <a:lstStyle/>
            <a:p>
              <a:pPr defTabSz="672293"/>
              <a:r>
                <a:rPr lang="en-US" sz="1050" kern="0" spc="-52" dirty="0">
                  <a:solidFill>
                    <a:schemeClr val="bg1"/>
                  </a:solidFill>
                  <a:latin typeface="Segoe UI Semibold" panose="020B0702040204020203" pitchFamily="34" charset="0"/>
                  <a:cs typeface="Segoe UI Semibold" panose="020B0702040204020203" pitchFamily="34" charset="0"/>
                </a:rPr>
                <a:t>Microsoft </a:t>
              </a:r>
            </a:p>
            <a:p>
              <a:pPr defTabSz="672293"/>
              <a:r>
                <a:rPr lang="en-US" sz="1050" kern="0" spc="-52" dirty="0">
                  <a:solidFill>
                    <a:schemeClr val="bg1"/>
                  </a:solidFill>
                  <a:latin typeface="+mj-lt"/>
                </a:rPr>
                <a:t>Managed Solutions</a:t>
              </a:r>
            </a:p>
          </p:txBody>
        </p:sp>
        <p:grpSp>
          <p:nvGrpSpPr>
            <p:cNvPr id="41" name="Group 40"/>
            <p:cNvGrpSpPr>
              <a:grpSpLocks noChangeAspect="1"/>
            </p:cNvGrpSpPr>
            <p:nvPr/>
          </p:nvGrpSpPr>
          <p:grpSpPr>
            <a:xfrm>
              <a:off x="3126940" y="4051160"/>
              <a:ext cx="870280" cy="517064"/>
              <a:chOff x="3126941" y="4051161"/>
              <a:chExt cx="1976984" cy="1174592"/>
            </a:xfrm>
            <a:solidFill>
              <a:schemeClr val="tx1">
                <a:lumMod val="65000"/>
                <a:lumOff val="35000"/>
              </a:schemeClr>
            </a:solidFill>
          </p:grpSpPr>
          <p:sp>
            <p:nvSpPr>
              <p:cNvPr id="42"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68567" tIns="34284" rIns="68567" bIns="34284" numCol="1" anchor="t" anchorCtr="0" compatLnSpc="1">
                <a:prstTxWarp prst="textNoShape">
                  <a:avLst/>
                </a:prstTxWarp>
              </a:bodyPr>
              <a:lstStyle/>
              <a:p>
                <a:pPr defTabSz="672293"/>
                <a:endParaRPr lang="en-US" sz="825" kern="0">
                  <a:solidFill>
                    <a:schemeClr val="bg1"/>
                  </a:solidFill>
                </a:endParaRPr>
              </a:p>
            </p:txBody>
          </p:sp>
          <p:sp>
            <p:nvSpPr>
              <p:cNvPr id="43"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67" tIns="34284" rIns="68567" bIns="34284" numCol="1" anchor="t" anchorCtr="0" compatLnSpc="1">
                <a:prstTxWarp prst="textNoShape">
                  <a:avLst/>
                </a:prstTxWarp>
              </a:bodyPr>
              <a:lstStyle/>
              <a:p>
                <a:pPr defTabSz="672293"/>
                <a:endParaRPr lang="en-US" sz="825" kern="0">
                  <a:solidFill>
                    <a:schemeClr val="bg1"/>
                  </a:solidFill>
                </a:endParaRPr>
              </a:p>
            </p:txBody>
          </p:sp>
        </p:grpSp>
      </p:grpSp>
      <p:grpSp>
        <p:nvGrpSpPr>
          <p:cNvPr id="44" name="Group 43"/>
          <p:cNvGrpSpPr/>
          <p:nvPr/>
        </p:nvGrpSpPr>
        <p:grpSpPr>
          <a:xfrm>
            <a:off x="3125356" y="3508566"/>
            <a:ext cx="760721" cy="782711"/>
            <a:chOff x="3126940" y="4051160"/>
            <a:chExt cx="1014439" cy="1043763"/>
          </a:xfrm>
        </p:grpSpPr>
        <p:sp>
          <p:nvSpPr>
            <p:cNvPr id="45" name="TextBox 44"/>
            <p:cNvSpPr txBox="1"/>
            <p:nvPr/>
          </p:nvSpPr>
          <p:spPr>
            <a:xfrm>
              <a:off x="3137543" y="4663975"/>
              <a:ext cx="1003836" cy="430948"/>
            </a:xfrm>
            <a:prstGeom prst="rect">
              <a:avLst/>
            </a:prstGeom>
            <a:noFill/>
          </p:spPr>
          <p:txBody>
            <a:bodyPr wrap="none" lIns="0" tIns="0" rIns="0" bIns="0" rtlCol="0">
              <a:spAutoFit/>
            </a:bodyPr>
            <a:lstStyle/>
            <a:p>
              <a:pPr defTabSz="672293"/>
              <a:r>
                <a:rPr lang="en-US" sz="1050" kern="0" spc="-52" dirty="0">
                  <a:solidFill>
                    <a:schemeClr val="bg1"/>
                  </a:solidFill>
                  <a:latin typeface="Segoe UI Semibold" panose="020B0702040204020203" pitchFamily="34" charset="0"/>
                  <a:cs typeface="Segoe UI Semibold" panose="020B0702040204020203" pitchFamily="34" charset="0"/>
                </a:rPr>
                <a:t>Microsoft </a:t>
              </a:r>
            </a:p>
            <a:p>
              <a:pPr defTabSz="672293"/>
              <a:r>
                <a:rPr lang="en-US" sz="1050" kern="0" spc="-52" dirty="0">
                  <a:solidFill>
                    <a:schemeClr val="bg1"/>
                  </a:solidFill>
                  <a:latin typeface="+mj-lt"/>
                </a:rPr>
                <a:t>Online Services</a:t>
              </a:r>
            </a:p>
          </p:txBody>
        </p:sp>
        <p:grpSp>
          <p:nvGrpSpPr>
            <p:cNvPr id="46" name="Group 45"/>
            <p:cNvGrpSpPr>
              <a:grpSpLocks noChangeAspect="1"/>
            </p:cNvGrpSpPr>
            <p:nvPr/>
          </p:nvGrpSpPr>
          <p:grpSpPr>
            <a:xfrm>
              <a:off x="3126940" y="4051160"/>
              <a:ext cx="870280" cy="517064"/>
              <a:chOff x="3126941" y="4051161"/>
              <a:chExt cx="1976984" cy="1174592"/>
            </a:xfrm>
            <a:solidFill>
              <a:schemeClr val="tx1">
                <a:lumMod val="65000"/>
                <a:lumOff val="35000"/>
              </a:schemeClr>
            </a:solidFill>
          </p:grpSpPr>
          <p:sp>
            <p:nvSpPr>
              <p:cNvPr id="47"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68567" tIns="34284" rIns="68567" bIns="34284" numCol="1" anchor="t" anchorCtr="0" compatLnSpc="1">
                <a:prstTxWarp prst="textNoShape">
                  <a:avLst/>
                </a:prstTxWarp>
              </a:bodyPr>
              <a:lstStyle/>
              <a:p>
                <a:pPr defTabSz="672293"/>
                <a:endParaRPr lang="en-US" sz="825" kern="0">
                  <a:solidFill>
                    <a:schemeClr val="bg1"/>
                  </a:solidFill>
                </a:endParaRPr>
              </a:p>
            </p:txBody>
          </p:sp>
          <p:sp>
            <p:nvSpPr>
              <p:cNvPr id="48"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67" tIns="34284" rIns="68567" bIns="34284" numCol="1" anchor="t" anchorCtr="0" compatLnSpc="1">
                <a:prstTxWarp prst="textNoShape">
                  <a:avLst/>
                </a:prstTxWarp>
              </a:bodyPr>
              <a:lstStyle/>
              <a:p>
                <a:pPr defTabSz="672293"/>
                <a:endParaRPr lang="en-US" sz="825" kern="0">
                  <a:solidFill>
                    <a:schemeClr val="bg1"/>
                  </a:solidFill>
                </a:endParaRPr>
              </a:p>
            </p:txBody>
          </p:sp>
        </p:grpSp>
      </p:grpSp>
      <p:sp>
        <p:nvSpPr>
          <p:cNvPr id="52" name="Isosceles Triangle 51"/>
          <p:cNvSpPr/>
          <p:nvPr/>
        </p:nvSpPr>
        <p:spPr bwMode="auto">
          <a:xfrm rot="5400000">
            <a:off x="9006865" y="2967265"/>
            <a:ext cx="248019" cy="160483"/>
          </a:xfrm>
          <a:prstGeom prst="triangl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46" fontAlgn="base">
              <a:spcBef>
                <a:spcPct val="0"/>
              </a:spcBef>
              <a:spcAft>
                <a:spcPct val="0"/>
              </a:spcAft>
            </a:pPr>
            <a:endParaRPr lang="en-US" sz="165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6085494" y="3487511"/>
            <a:ext cx="878203" cy="769495"/>
            <a:chOff x="8114278" y="3507024"/>
            <a:chExt cx="1171103" cy="1026139"/>
          </a:xfrm>
        </p:grpSpPr>
        <p:grpSp>
          <p:nvGrpSpPr>
            <p:cNvPr id="49" name="Group 48"/>
            <p:cNvGrpSpPr>
              <a:grpSpLocks noChangeAspect="1"/>
            </p:cNvGrpSpPr>
            <p:nvPr/>
          </p:nvGrpSpPr>
          <p:grpSpPr>
            <a:xfrm>
              <a:off x="8265196" y="3507024"/>
              <a:ext cx="870280" cy="517064"/>
              <a:chOff x="3126941" y="4051161"/>
              <a:chExt cx="1976984" cy="1174592"/>
            </a:xfrm>
            <a:solidFill>
              <a:schemeClr val="tx1">
                <a:lumMod val="65000"/>
                <a:lumOff val="35000"/>
              </a:schemeClr>
            </a:solidFill>
          </p:grpSpPr>
          <p:sp>
            <p:nvSpPr>
              <p:cNvPr id="50"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68567" tIns="34284" rIns="68567" bIns="34284" numCol="1" anchor="t" anchorCtr="0" compatLnSpc="1">
                <a:prstTxWarp prst="textNoShape">
                  <a:avLst/>
                </a:prstTxWarp>
              </a:bodyPr>
              <a:lstStyle/>
              <a:p>
                <a:pPr defTabSz="672293"/>
                <a:endParaRPr lang="en-US" sz="825" kern="0">
                  <a:solidFill>
                    <a:schemeClr val="bg1"/>
                  </a:solidFill>
                </a:endParaRPr>
              </a:p>
            </p:txBody>
          </p:sp>
          <p:sp>
            <p:nvSpPr>
              <p:cNvPr id="51"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67" tIns="34284" rIns="68567" bIns="34284" numCol="1" anchor="t" anchorCtr="0" compatLnSpc="1">
                <a:prstTxWarp prst="textNoShape">
                  <a:avLst/>
                </a:prstTxWarp>
              </a:bodyPr>
              <a:lstStyle/>
              <a:p>
                <a:pPr defTabSz="672293"/>
                <a:endParaRPr lang="en-US" sz="825" kern="0">
                  <a:solidFill>
                    <a:schemeClr val="bg1"/>
                  </a:solidFill>
                </a:endParaRPr>
              </a:p>
            </p:txBody>
          </p:sp>
        </p:gr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4278" y="4127495"/>
              <a:ext cx="1171103" cy="405668"/>
            </a:xfrm>
            <a:prstGeom prst="rect">
              <a:avLst/>
            </a:prstGeom>
          </p:spPr>
        </p:pic>
      </p:grpSp>
      <p:grpSp>
        <p:nvGrpSpPr>
          <p:cNvPr id="68" name="Group 67"/>
          <p:cNvGrpSpPr/>
          <p:nvPr/>
        </p:nvGrpSpPr>
        <p:grpSpPr>
          <a:xfrm>
            <a:off x="136881" y="4386033"/>
            <a:ext cx="6810574" cy="226673"/>
            <a:chOff x="181669" y="4705224"/>
            <a:chExt cx="9082054" cy="302274"/>
          </a:xfrm>
        </p:grpSpPr>
        <p:sp>
          <p:nvSpPr>
            <p:cNvPr id="61" name="Rectangle 60"/>
            <p:cNvSpPr/>
            <p:nvPr/>
          </p:nvSpPr>
          <p:spPr>
            <a:xfrm>
              <a:off x="181669" y="4705224"/>
              <a:ext cx="2343528" cy="302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r>
                <a:rPr lang="en-US" sz="1050" kern="0" cap="small" dirty="0">
                  <a:solidFill>
                    <a:schemeClr val="accent4"/>
                  </a:solidFill>
                </a:rPr>
                <a:t>Server Rendered Era</a:t>
              </a:r>
            </a:p>
          </p:txBody>
        </p:sp>
        <p:cxnSp>
          <p:nvCxnSpPr>
            <p:cNvPr id="63" name="Straight Arrow Connector 62"/>
            <p:cNvCxnSpPr>
              <a:stCxn id="61" idx="3"/>
            </p:cNvCxnSpPr>
            <p:nvPr/>
          </p:nvCxnSpPr>
          <p:spPr>
            <a:xfrm>
              <a:off x="2525197" y="4856361"/>
              <a:ext cx="6738526" cy="281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6947456" y="4638717"/>
            <a:ext cx="2191862" cy="226673"/>
            <a:chOff x="9263723" y="5042184"/>
            <a:chExt cx="2922897" cy="302274"/>
          </a:xfrm>
        </p:grpSpPr>
        <p:sp>
          <p:nvSpPr>
            <p:cNvPr id="64" name="Rectangle 63"/>
            <p:cNvSpPr/>
            <p:nvPr/>
          </p:nvSpPr>
          <p:spPr>
            <a:xfrm>
              <a:off x="9263723" y="5042184"/>
              <a:ext cx="2343528" cy="302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3"/>
              <a:r>
                <a:rPr lang="en-US" sz="1050" kern="0" cap="small" dirty="0">
                  <a:solidFill>
                    <a:schemeClr val="accent4"/>
                  </a:solidFill>
                </a:rPr>
                <a:t>Client Rendered Era</a:t>
              </a:r>
            </a:p>
          </p:txBody>
        </p:sp>
        <p:cxnSp>
          <p:nvCxnSpPr>
            <p:cNvPr id="65" name="Straight Arrow Connector 64"/>
            <p:cNvCxnSpPr>
              <a:stCxn id="64" idx="3"/>
            </p:cNvCxnSpPr>
            <p:nvPr/>
          </p:nvCxnSpPr>
          <p:spPr>
            <a:xfrm>
              <a:off x="11607251" y="5193321"/>
              <a:ext cx="579369" cy="330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281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250"/>
                                        <p:tgtEl>
                                          <p:spTgt spid="52"/>
                                        </p:tgtEl>
                                      </p:cBhvr>
                                    </p:animEffect>
                                  </p:childTnLst>
                                </p:cTn>
                              </p:par>
                            </p:childTnLst>
                          </p:cTn>
                        </p:par>
                        <p:par>
                          <p:cTn id="12" fill="hold">
                            <p:stCondLst>
                              <p:cond delay="75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par>
                          <p:cTn id="28" fill="hold">
                            <p:stCondLst>
                              <p:cond delay="1750"/>
                            </p:stCondLst>
                            <p:childTnLst>
                              <p:par>
                                <p:cTn id="29" presetID="22" presetClass="entr" presetSubtype="8"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500"/>
                                        <p:tgtEl>
                                          <p:spTgt spid="68"/>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par>
                          <p:cTn id="36" fill="hold">
                            <p:stCondLst>
                              <p:cond delay="2750"/>
                            </p:stCondLst>
                            <p:childTnLst>
                              <p:par>
                                <p:cTn id="37" presetID="42"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par>
                          <p:cTn id="52" fill="hold">
                            <p:stCondLst>
                              <p:cond delay="3750"/>
                            </p:stCondLst>
                            <p:childTnLst>
                              <p:par>
                                <p:cTn id="53" presetID="10"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childTnLst>
                          </p:cTn>
                        </p:par>
                        <p:par>
                          <p:cTn id="56" fill="hold">
                            <p:stCondLst>
                              <p:cond delay="4250"/>
                            </p:stCondLst>
                            <p:childTnLst>
                              <p:par>
                                <p:cTn id="57" presetID="42"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10" presetClass="entr" presetSubtype="0" fill="hold" grpId="0" nodeType="after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47" presetClass="entr" presetSubtype="0" fill="hold"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1000"/>
                                        <p:tgtEl>
                                          <p:spTgt spid="67"/>
                                        </p:tgtEl>
                                      </p:cBhvr>
                                    </p:animEffect>
                                    <p:anim calcmode="lin" valueType="num">
                                      <p:cBhvr>
                                        <p:cTn id="69" dur="1000" fill="hold"/>
                                        <p:tgtEl>
                                          <p:spTgt spid="67"/>
                                        </p:tgtEl>
                                        <p:attrNameLst>
                                          <p:attrName>ppt_x</p:attrName>
                                        </p:attrNameLst>
                                      </p:cBhvr>
                                      <p:tavLst>
                                        <p:tav tm="0">
                                          <p:val>
                                            <p:strVal val="#ppt_x"/>
                                          </p:val>
                                        </p:tav>
                                        <p:tav tm="100000">
                                          <p:val>
                                            <p:strVal val="#ppt_x"/>
                                          </p:val>
                                        </p:tav>
                                      </p:tavLst>
                                    </p:anim>
                                    <p:anim calcmode="lin" valueType="num">
                                      <p:cBhvr>
                                        <p:cTn id="70" dur="1000" fill="hold"/>
                                        <p:tgtEl>
                                          <p:spTgt spid="67"/>
                                        </p:tgtEl>
                                        <p:attrNameLst>
                                          <p:attrName>ppt_y</p:attrName>
                                        </p:attrNameLst>
                                      </p:cBhvr>
                                      <p:tavLst>
                                        <p:tav tm="0">
                                          <p:val>
                                            <p:strVal val="#ppt_y-.1"/>
                                          </p:val>
                                        </p:tav>
                                        <p:tav tm="100000">
                                          <p:val>
                                            <p:strVal val="#ppt_y"/>
                                          </p:val>
                                        </p:tav>
                                      </p:tavLst>
                                    </p:anim>
                                  </p:childTnLst>
                                </p:cTn>
                              </p:par>
                            </p:childTnLst>
                          </p:cTn>
                        </p:par>
                        <p:par>
                          <p:cTn id="71" fill="hold">
                            <p:stCondLst>
                              <p:cond delay="6250"/>
                            </p:stCondLst>
                            <p:childTnLst>
                              <p:par>
                                <p:cTn id="72" presetID="22" presetClass="entr" presetSubtype="8" fill="hold" nodeType="after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wipe(left)">
                                      <p:cBhvr>
                                        <p:cTn id="74" dur="500"/>
                                        <p:tgtEl>
                                          <p:spTgt spid="69"/>
                                        </p:tgtEl>
                                      </p:cBhvr>
                                    </p:animEffect>
                                  </p:childTnLst>
                                </p:cTn>
                              </p:par>
                            </p:childTnLst>
                          </p:cTn>
                        </p:par>
                        <p:par>
                          <p:cTn id="75" fill="hold">
                            <p:stCondLst>
                              <p:cond delay="6750"/>
                            </p:stCondLst>
                            <p:childTnLst>
                              <p:par>
                                <p:cTn id="76" presetID="42" presetClass="entr" presetSubtype="0" fill="hold"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1000"/>
                                        <p:tgtEl>
                                          <p:spTgt spid="27"/>
                                        </p:tgtEl>
                                      </p:cBhvr>
                                    </p:animEffect>
                                    <p:anim calcmode="lin" valueType="num">
                                      <p:cBhvr>
                                        <p:cTn id="79" dur="1000" fill="hold"/>
                                        <p:tgtEl>
                                          <p:spTgt spid="27"/>
                                        </p:tgtEl>
                                        <p:attrNameLst>
                                          <p:attrName>ppt_x</p:attrName>
                                        </p:attrNameLst>
                                      </p:cBhvr>
                                      <p:tavLst>
                                        <p:tav tm="0">
                                          <p:val>
                                            <p:strVal val="#ppt_x"/>
                                          </p:val>
                                        </p:tav>
                                        <p:tav tm="100000">
                                          <p:val>
                                            <p:strVal val="#ppt_x"/>
                                          </p:val>
                                        </p:tav>
                                      </p:tavLst>
                                    </p:anim>
                                    <p:anim calcmode="lin" valueType="num">
                                      <p:cBhvr>
                                        <p:cTn id="80" dur="1000" fill="hold"/>
                                        <p:tgtEl>
                                          <p:spTgt spid="27"/>
                                        </p:tgtEl>
                                        <p:attrNameLst>
                                          <p:attrName>ppt_y</p:attrName>
                                        </p:attrNameLst>
                                      </p:cBhvr>
                                      <p:tavLst>
                                        <p:tav tm="0">
                                          <p:val>
                                            <p:strVal val="#ppt_y+.1"/>
                                          </p:val>
                                        </p:tav>
                                        <p:tav tm="100000">
                                          <p:val>
                                            <p:strVal val="#ppt_y"/>
                                          </p:val>
                                        </p:tav>
                                      </p:tavLst>
                                    </p:anim>
                                  </p:childTnLst>
                                </p:cTn>
                              </p:par>
                            </p:childTnLst>
                          </p:cTn>
                        </p:par>
                        <p:par>
                          <p:cTn id="81" fill="hold">
                            <p:stCondLst>
                              <p:cond delay="7750"/>
                            </p:stCondLst>
                            <p:childTnLst>
                              <p:par>
                                <p:cTn id="82" presetID="10" presetClass="entr" presetSubtype="0" fill="hold" grpId="0" nodeType="after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Rectangle 3"/>
          <p:cNvSpPr/>
          <p:nvPr/>
        </p:nvSpPr>
        <p:spPr bwMode="auto">
          <a:xfrm>
            <a:off x="650" y="5658416"/>
            <a:ext cx="9142703" cy="352735"/>
          </a:xfrm>
          <a:prstGeom prst="rect">
            <a:avLst/>
          </a:prstGeom>
          <a:solidFill>
            <a:schemeClr val="bg1"/>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sp>
        <p:nvSpPr>
          <p:cNvPr id="5" name="Rectangle 4"/>
          <p:cNvSpPr/>
          <p:nvPr/>
        </p:nvSpPr>
        <p:spPr bwMode="auto">
          <a:xfrm>
            <a:off x="649" y="1907645"/>
            <a:ext cx="4706147" cy="34960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6" rIns="134444" bIns="107556"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4" kern="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6" name="Rectangle 5"/>
          <p:cNvSpPr/>
          <p:nvPr/>
        </p:nvSpPr>
        <p:spPr>
          <a:xfrm>
            <a:off x="229217" y="2186017"/>
            <a:ext cx="4398810" cy="2554802"/>
          </a:xfrm>
          <a:prstGeom prst="rect">
            <a:avLst/>
          </a:prstGeom>
        </p:spPr>
        <p:txBody>
          <a:bodyPr wrap="square">
            <a:spAutoFit/>
          </a:bodyPr>
          <a:lstStyle/>
          <a:p>
            <a:pPr defTabSz="672293">
              <a:spcBef>
                <a:spcPts val="1324"/>
              </a:spcBef>
            </a:pPr>
            <a:r>
              <a:rPr lang="en-US" sz="1764" kern="0" dirty="0" err="1">
                <a:solidFill>
                  <a:schemeClr val="accent4"/>
                </a:solidFill>
                <a:latin typeface="+mj-lt"/>
              </a:rPr>
              <a:t>Incrementar</a:t>
            </a:r>
            <a:r>
              <a:rPr lang="en-US" sz="1764" kern="0" dirty="0">
                <a:solidFill>
                  <a:schemeClr val="accent4"/>
                </a:solidFill>
                <a:latin typeface="+mj-lt"/>
              </a:rPr>
              <a:t> la </a:t>
            </a:r>
            <a:r>
              <a:rPr lang="en-US" sz="1764" kern="0" dirty="0" err="1">
                <a:solidFill>
                  <a:schemeClr val="accent4"/>
                </a:solidFill>
                <a:latin typeface="+mj-lt"/>
              </a:rPr>
              <a:t>Experiencia</a:t>
            </a:r>
            <a:r>
              <a:rPr lang="en-US" sz="1764" kern="0" dirty="0">
                <a:solidFill>
                  <a:schemeClr val="accent4"/>
                </a:solidFill>
                <a:latin typeface="+mj-lt"/>
              </a:rPr>
              <a:t> OOTB</a:t>
            </a:r>
          </a:p>
          <a:p>
            <a:pPr defTabSz="672293">
              <a:spcBef>
                <a:spcPts val="1324"/>
              </a:spcBef>
            </a:pPr>
            <a:r>
              <a:rPr lang="en-US" sz="1764" kern="0" dirty="0" err="1">
                <a:solidFill>
                  <a:schemeClr val="accent4"/>
                </a:solidFill>
                <a:latin typeface="+mj-lt"/>
              </a:rPr>
              <a:t>Construir</a:t>
            </a:r>
            <a:r>
              <a:rPr lang="en-US" sz="1764" kern="0" dirty="0">
                <a:solidFill>
                  <a:schemeClr val="accent4"/>
                </a:solidFill>
                <a:latin typeface="+mj-lt"/>
              </a:rPr>
              <a:t> Portales </a:t>
            </a:r>
            <a:r>
              <a:rPr lang="en-US" sz="1764" kern="0" dirty="0" err="1">
                <a:solidFill>
                  <a:schemeClr val="accent4"/>
                </a:solidFill>
                <a:latin typeface="+mj-lt"/>
              </a:rPr>
              <a:t>Personalizados</a:t>
            </a:r>
            <a:endParaRPr lang="en-US" sz="1764" kern="0" dirty="0">
              <a:solidFill>
                <a:schemeClr val="accent4"/>
              </a:solidFill>
              <a:latin typeface="+mj-lt"/>
            </a:endParaRPr>
          </a:p>
          <a:p>
            <a:pPr defTabSz="672293">
              <a:spcBef>
                <a:spcPts val="1324"/>
              </a:spcBef>
            </a:pPr>
            <a:r>
              <a:rPr lang="en-US" sz="1764" kern="0" dirty="0" err="1">
                <a:solidFill>
                  <a:schemeClr val="accent4"/>
                </a:solidFill>
                <a:latin typeface="+mj-lt"/>
              </a:rPr>
              <a:t>Construir</a:t>
            </a:r>
            <a:r>
              <a:rPr lang="en-US" sz="1764" kern="0" dirty="0">
                <a:solidFill>
                  <a:schemeClr val="accent4"/>
                </a:solidFill>
                <a:latin typeface="+mj-lt"/>
              </a:rPr>
              <a:t> Intranets</a:t>
            </a:r>
          </a:p>
          <a:p>
            <a:pPr defTabSz="672293">
              <a:spcBef>
                <a:spcPts val="1324"/>
              </a:spcBef>
            </a:pPr>
            <a:r>
              <a:rPr lang="en-US" sz="1764" kern="0" dirty="0" err="1">
                <a:solidFill>
                  <a:schemeClr val="accent4"/>
                </a:solidFill>
                <a:latin typeface="+mj-lt"/>
              </a:rPr>
              <a:t>Construir</a:t>
            </a:r>
            <a:r>
              <a:rPr lang="en-US" sz="1764" kern="0" dirty="0">
                <a:solidFill>
                  <a:schemeClr val="accent4"/>
                </a:solidFill>
                <a:latin typeface="+mj-lt"/>
              </a:rPr>
              <a:t> Web Parts “</a:t>
            </a:r>
            <a:r>
              <a:rPr lang="en-US" sz="1764" kern="0" dirty="0" err="1">
                <a:solidFill>
                  <a:schemeClr val="accent4"/>
                </a:solidFill>
                <a:latin typeface="+mj-lt"/>
              </a:rPr>
              <a:t>Personalizados</a:t>
            </a:r>
            <a:r>
              <a:rPr lang="en-US" sz="1764" kern="0" dirty="0">
                <a:solidFill>
                  <a:schemeClr val="accent4"/>
                </a:solidFill>
                <a:latin typeface="+mj-lt"/>
              </a:rPr>
              <a:t>”</a:t>
            </a:r>
          </a:p>
          <a:p>
            <a:pPr defTabSz="672293">
              <a:spcBef>
                <a:spcPts val="1324"/>
              </a:spcBef>
            </a:pPr>
            <a:r>
              <a:rPr lang="en-US" sz="1764" kern="0" dirty="0" err="1">
                <a:solidFill>
                  <a:schemeClr val="accent4"/>
                </a:solidFill>
                <a:latin typeface="+mj-lt"/>
              </a:rPr>
              <a:t>Construir</a:t>
            </a:r>
            <a:r>
              <a:rPr lang="en-US" sz="1764" kern="0" dirty="0">
                <a:solidFill>
                  <a:schemeClr val="accent4"/>
                </a:solidFill>
                <a:latin typeface="+mj-lt"/>
              </a:rPr>
              <a:t> </a:t>
            </a:r>
            <a:r>
              <a:rPr lang="en-US" sz="1764" kern="0" dirty="0" err="1">
                <a:solidFill>
                  <a:schemeClr val="accent4"/>
                </a:solidFill>
                <a:latin typeface="+mj-lt"/>
              </a:rPr>
              <a:t>aplicaciones</a:t>
            </a:r>
            <a:r>
              <a:rPr lang="en-US" sz="1764" kern="0" dirty="0">
                <a:solidFill>
                  <a:schemeClr val="accent4"/>
                </a:solidFill>
                <a:latin typeface="+mj-lt"/>
              </a:rPr>
              <a:t> </a:t>
            </a:r>
            <a:r>
              <a:rPr lang="en-US" sz="1764" kern="0" dirty="0" err="1">
                <a:solidFill>
                  <a:schemeClr val="accent4"/>
                </a:solidFill>
                <a:latin typeface="+mj-lt"/>
              </a:rPr>
              <a:t>verticales</a:t>
            </a:r>
            <a:endParaRPr lang="en-US" sz="1764" kern="0" dirty="0">
              <a:solidFill>
                <a:schemeClr val="accent4"/>
              </a:solidFill>
              <a:latin typeface="+mj-lt"/>
            </a:endParaRPr>
          </a:p>
          <a:p>
            <a:pPr defTabSz="672293">
              <a:spcBef>
                <a:spcPts val="1324"/>
              </a:spcBef>
            </a:pPr>
            <a:r>
              <a:rPr lang="en-US" sz="1764" kern="0" dirty="0" err="1">
                <a:solidFill>
                  <a:schemeClr val="accent4"/>
                </a:solidFill>
                <a:latin typeface="+mj-lt"/>
              </a:rPr>
              <a:t>Integrar</a:t>
            </a:r>
            <a:r>
              <a:rPr lang="en-US" sz="1764" kern="0" dirty="0">
                <a:solidFill>
                  <a:schemeClr val="accent4"/>
                </a:solidFill>
                <a:latin typeface="+mj-lt"/>
              </a:rPr>
              <a:t> con Sistemas </a:t>
            </a:r>
            <a:r>
              <a:rPr lang="en-US" sz="1764" kern="0" dirty="0" err="1">
                <a:solidFill>
                  <a:schemeClr val="accent4"/>
                </a:solidFill>
                <a:latin typeface="+mj-lt"/>
              </a:rPr>
              <a:t>externos</a:t>
            </a:r>
            <a:endParaRPr lang="en-US" sz="1764" kern="0" dirty="0">
              <a:solidFill>
                <a:schemeClr val="accent4"/>
              </a:solidFill>
              <a:latin typeface="+mj-lt"/>
            </a:endParaRPr>
          </a:p>
        </p:txBody>
      </p:sp>
      <p:pic>
        <p:nvPicPr>
          <p:cNvPr id="12" name="Picture 11"/>
          <p:cNvPicPr>
            <a:picLocks noChangeAspect="1"/>
          </p:cNvPicPr>
          <p:nvPr/>
        </p:nvPicPr>
        <p:blipFill rotWithShape="1">
          <a:blip r:embed="rId3"/>
          <a:srcRect l="1014" t="1014" r="1014" b="1014"/>
          <a:stretch/>
        </p:blipFill>
        <p:spPr>
          <a:xfrm>
            <a:off x="4992810" y="1926584"/>
            <a:ext cx="3274578" cy="2294696"/>
          </a:xfrm>
          <a:prstGeom prst="rect">
            <a:avLst/>
          </a:prstGeom>
          <a:solidFill>
            <a:schemeClr val="tx1">
              <a:lumMod val="20000"/>
              <a:lumOff val="80000"/>
            </a:schemeClr>
          </a:solidFill>
          <a:ln>
            <a:solidFill>
              <a:schemeClr val="tx1">
                <a:lumMod val="20000"/>
                <a:lumOff val="80000"/>
              </a:schemeClr>
            </a:solidFill>
          </a:ln>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98035" y="3069760"/>
            <a:ext cx="1121952" cy="2296857"/>
          </a:xfrm>
          <a:prstGeom prst="rect">
            <a:avLst/>
          </a:prstGeom>
        </p:spPr>
      </p:pic>
      <p:sp>
        <p:nvSpPr>
          <p:cNvPr id="2" name="Title 1"/>
          <p:cNvSpPr>
            <a:spLocks noGrp="1"/>
          </p:cNvSpPr>
          <p:nvPr>
            <p:ph type="title"/>
          </p:nvPr>
        </p:nvSpPr>
        <p:spPr/>
        <p:txBody>
          <a:bodyPr/>
          <a:lstStyle/>
          <a:p>
            <a:r>
              <a:rPr lang="en-US" dirty="0">
                <a:solidFill>
                  <a:schemeClr val="bg1"/>
                </a:solidFill>
              </a:rPr>
              <a:t>Scenarios</a:t>
            </a:r>
          </a:p>
        </p:txBody>
      </p:sp>
    </p:spTree>
    <p:extLst>
      <p:ext uri="{BB962C8B-B14F-4D97-AF65-F5344CB8AC3E}">
        <p14:creationId xmlns:p14="http://schemas.microsoft.com/office/powerpoint/2010/main" val="3472459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0" name="Rectangle 9"/>
          <p:cNvSpPr/>
          <p:nvPr/>
        </p:nvSpPr>
        <p:spPr bwMode="auto">
          <a:xfrm>
            <a:off x="4437205" y="1930166"/>
            <a:ext cx="4706147" cy="34960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6" rIns="134444" bIns="107556"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pPr>
            <a:endParaRPr lang="en-US" sz="1764" kern="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7" name="Title 26"/>
          <p:cNvSpPr>
            <a:spLocks noGrp="1"/>
          </p:cNvSpPr>
          <p:nvPr>
            <p:ph type="title"/>
          </p:nvPr>
        </p:nvSpPr>
        <p:spPr/>
        <p:txBody>
          <a:bodyPr/>
          <a:lstStyle/>
          <a:p>
            <a:r>
              <a:rPr lang="en-US" dirty="0">
                <a:solidFill>
                  <a:schemeClr val="bg1"/>
                </a:solidFill>
              </a:rPr>
              <a:t>Client-side Web Parts</a:t>
            </a:r>
          </a:p>
        </p:txBody>
      </p:sp>
      <p:sp>
        <p:nvSpPr>
          <p:cNvPr id="53" name="Text Placeholder 3"/>
          <p:cNvSpPr>
            <a:spLocks noGrp="1"/>
          </p:cNvSpPr>
          <p:nvPr>
            <p:ph type="body" sz="quarter" idx="4294967295"/>
          </p:nvPr>
        </p:nvSpPr>
        <p:spPr>
          <a:xfrm>
            <a:off x="4609352" y="3679459"/>
            <a:ext cx="4388746" cy="1581369"/>
          </a:xfrm>
          <a:prstGeom prst="snip1Rect">
            <a:avLst>
              <a:gd name="adj" fmla="val 20108"/>
            </a:avLst>
          </a:prstGeom>
          <a:solidFill>
            <a:schemeClr val="bg2"/>
          </a:solidFill>
        </p:spPr>
        <p:txBody>
          <a:bodyPr vert="horz" wrap="none" lIns="134463" tIns="0" rIns="134463" bIns="0" rtlCol="0">
            <a:noAutofit/>
          </a:bodyPr>
          <a:lstStyle/>
          <a:p>
            <a:pPr marL="0" indent="0">
              <a:spcBef>
                <a:spcPts val="441"/>
              </a:spcBef>
              <a:buNone/>
            </a:pPr>
            <a:r>
              <a:rPr lang="en-US" sz="1471" dirty="0">
                <a:latin typeface="+mn-lt"/>
              </a:rPr>
              <a:t>Client-side Web Parts son Web Parts</a:t>
            </a:r>
          </a:p>
          <a:p>
            <a:pPr marL="168073" lvl="1" indent="-168073">
              <a:spcBef>
                <a:spcPts val="441"/>
              </a:spcBef>
              <a:buFont typeface="Arial" charset="0"/>
              <a:buChar char="•"/>
            </a:pPr>
            <a:r>
              <a:rPr lang="en-US" sz="1324" dirty="0"/>
              <a:t>Desarrollo modern </a:t>
            </a:r>
            <a:r>
              <a:rPr lang="en-US" sz="1324" dirty="0" err="1"/>
              <a:t>basado</a:t>
            </a:r>
            <a:r>
              <a:rPr lang="en-US" sz="1324" dirty="0"/>
              <a:t> </a:t>
            </a:r>
            <a:r>
              <a:rPr lang="en-US" sz="1324" dirty="0" err="1"/>
              <a:t>en</a:t>
            </a:r>
            <a:r>
              <a:rPr lang="en-US" sz="1324" dirty="0"/>
              <a:t> JS</a:t>
            </a:r>
          </a:p>
          <a:p>
            <a:pPr marL="168073" lvl="1" indent="-168073">
              <a:buFont typeface="Arial" charset="0"/>
              <a:buChar char="•"/>
            </a:pPr>
            <a:r>
              <a:rPr lang="en-US" sz="1324" dirty="0"/>
              <a:t>Se </a:t>
            </a:r>
            <a:r>
              <a:rPr lang="en-US" sz="1324" dirty="0" err="1"/>
              <a:t>puede</a:t>
            </a:r>
            <a:r>
              <a:rPr lang="en-US" sz="1324" dirty="0"/>
              <a:t> </a:t>
            </a:r>
            <a:r>
              <a:rPr lang="en-US" sz="1324" dirty="0" err="1"/>
              <a:t>ejecutar</a:t>
            </a:r>
            <a:r>
              <a:rPr lang="en-US" sz="1324" dirty="0"/>
              <a:t> </a:t>
            </a:r>
            <a:r>
              <a:rPr lang="en-US" sz="1324" dirty="0" err="1"/>
              <a:t>en</a:t>
            </a:r>
            <a:r>
              <a:rPr lang="en-US" sz="1324" dirty="0"/>
              <a:t> </a:t>
            </a:r>
            <a:r>
              <a:rPr lang="en-US" sz="1324" dirty="0" err="1"/>
              <a:t>una</a:t>
            </a:r>
            <a:r>
              <a:rPr lang="en-US" sz="1324" dirty="0"/>
              <a:t> </a:t>
            </a:r>
            <a:r>
              <a:rPr lang="en-US" sz="1324" dirty="0" err="1"/>
              <a:t>pagina</a:t>
            </a:r>
            <a:r>
              <a:rPr lang="en-US" sz="1324" dirty="0"/>
              <a:t> de SharePoint, </a:t>
            </a:r>
            <a:br>
              <a:rPr lang="en-US" sz="1324" dirty="0"/>
            </a:br>
            <a:r>
              <a:rPr lang="en-US" sz="1324" dirty="0" err="1"/>
              <a:t>tanto</a:t>
            </a:r>
            <a:r>
              <a:rPr lang="en-US" sz="1324" dirty="0"/>
              <a:t> </a:t>
            </a:r>
            <a:r>
              <a:rPr lang="en-US" sz="1324" dirty="0" err="1"/>
              <a:t>nueva</a:t>
            </a:r>
            <a:r>
              <a:rPr lang="en-US" sz="1324" dirty="0"/>
              <a:t> </a:t>
            </a:r>
            <a:r>
              <a:rPr lang="en-US" sz="1324" dirty="0" err="1"/>
              <a:t>como</a:t>
            </a:r>
            <a:r>
              <a:rPr lang="en-US" sz="1324" dirty="0"/>
              <a:t> </a:t>
            </a:r>
            <a:r>
              <a:rPr lang="en-US" sz="1324" dirty="0" err="1"/>
              <a:t>existente</a:t>
            </a:r>
            <a:endParaRPr lang="en-US" sz="1324" dirty="0"/>
          </a:p>
          <a:p>
            <a:pPr marL="168073" lvl="1" indent="-168073">
              <a:buFont typeface="Arial" charset="0"/>
              <a:buChar char="•"/>
            </a:pPr>
            <a:r>
              <a:rPr lang="en-US" sz="1324" dirty="0"/>
              <a:t>Framework </a:t>
            </a:r>
            <a:r>
              <a:rPr lang="en-US" sz="1324" dirty="0" err="1"/>
              <a:t>es</a:t>
            </a:r>
            <a:r>
              <a:rPr lang="en-US" sz="1324" dirty="0"/>
              <a:t> </a:t>
            </a:r>
            <a:r>
              <a:rPr lang="en-US" sz="1324" dirty="0" err="1"/>
              <a:t>agnostico</a:t>
            </a:r>
            <a:endParaRPr lang="en-US" sz="1324" dirty="0"/>
          </a:p>
          <a:p>
            <a:pPr marL="168073" lvl="1" indent="-168073">
              <a:buFont typeface="Arial" charset="0"/>
              <a:buChar char="•"/>
            </a:pPr>
            <a:r>
              <a:rPr lang="en-US" sz="1324" b="1" dirty="0"/>
              <a:t>¿</a:t>
            </a:r>
            <a:r>
              <a:rPr lang="en-US" sz="1324" b="1" dirty="0" err="1"/>
              <a:t>Suporta</a:t>
            </a:r>
            <a:r>
              <a:rPr lang="en-US" sz="1324" b="1" dirty="0"/>
              <a:t> </a:t>
            </a:r>
            <a:r>
              <a:rPr lang="en-US" sz="1324" b="1" dirty="0" err="1"/>
              <a:t>tanto</a:t>
            </a:r>
            <a:r>
              <a:rPr lang="en-US" sz="1324" b="1" dirty="0"/>
              <a:t> on-premises </a:t>
            </a:r>
            <a:r>
              <a:rPr lang="en-US" sz="1324" b="1" dirty="0" err="1"/>
              <a:t>como</a:t>
            </a:r>
            <a:r>
              <a:rPr lang="en-US" sz="1324" b="1" dirty="0"/>
              <a:t>  Office 365 ?</a:t>
            </a:r>
            <a:endParaRPr lang="en-US" sz="762" b="1" dirty="0"/>
          </a:p>
        </p:txBody>
      </p:sp>
      <p:sp>
        <p:nvSpPr>
          <p:cNvPr id="62" name="TextBox 61"/>
          <p:cNvSpPr txBox="1"/>
          <p:nvPr/>
        </p:nvSpPr>
        <p:spPr>
          <a:xfrm>
            <a:off x="4486918" y="1873780"/>
            <a:ext cx="4715089" cy="672223"/>
          </a:xfrm>
          <a:prstGeom prst="rect">
            <a:avLst/>
          </a:prstGeom>
          <a:noFill/>
        </p:spPr>
        <p:txBody>
          <a:bodyPr wrap="square" lIns="134444" tIns="100834" rIns="134444" bIns="134444" rtlCol="0" anchor="ctr">
            <a:noAutofit/>
          </a:bodyPr>
          <a:lstStyle/>
          <a:p>
            <a:pPr defTabSz="685408">
              <a:lnSpc>
                <a:spcPct val="90000"/>
              </a:lnSpc>
              <a:spcAft>
                <a:spcPts val="450"/>
              </a:spcAft>
              <a:defRPr/>
            </a:pPr>
            <a:r>
              <a:rPr lang="en-US" sz="2353" kern="0" dirty="0">
                <a:gradFill>
                  <a:gsLst>
                    <a:gs pos="96226">
                      <a:schemeClr val="tx2"/>
                    </a:gs>
                    <a:gs pos="60000">
                      <a:schemeClr val="tx2"/>
                    </a:gs>
                  </a:gsLst>
                  <a:lin ang="5400000" scaled="0"/>
                </a:gradFill>
                <a:latin typeface="+mj-lt"/>
              </a:rPr>
              <a:t>El valor de </a:t>
            </a:r>
            <a:r>
              <a:rPr lang="en-US" sz="2353" kern="0" dirty="0" err="1">
                <a:gradFill>
                  <a:gsLst>
                    <a:gs pos="96226">
                      <a:schemeClr val="tx2"/>
                    </a:gs>
                    <a:gs pos="60000">
                      <a:schemeClr val="tx2"/>
                    </a:gs>
                  </a:gsLst>
                  <a:lin ang="5400000" scaled="0"/>
                </a:gradFill>
                <a:latin typeface="+mj-lt"/>
              </a:rPr>
              <a:t>los</a:t>
            </a:r>
            <a:r>
              <a:rPr lang="en-US" sz="2353" kern="0" dirty="0">
                <a:gradFill>
                  <a:gsLst>
                    <a:gs pos="96226">
                      <a:schemeClr val="tx2"/>
                    </a:gs>
                    <a:gs pos="60000">
                      <a:schemeClr val="tx2"/>
                    </a:gs>
                  </a:gsLst>
                  <a:lin ang="5400000" scaled="0"/>
                </a:gradFill>
                <a:latin typeface="+mj-lt"/>
              </a:rPr>
              <a:t> Web Part </a:t>
            </a:r>
          </a:p>
        </p:txBody>
      </p:sp>
      <p:sp>
        <p:nvSpPr>
          <p:cNvPr id="63" name="Rectangle 62"/>
          <p:cNvSpPr/>
          <p:nvPr/>
        </p:nvSpPr>
        <p:spPr>
          <a:xfrm>
            <a:off x="4573167" y="2395502"/>
            <a:ext cx="4834746" cy="1112484"/>
          </a:xfrm>
          <a:prstGeom prst="rect">
            <a:avLst/>
          </a:prstGeom>
        </p:spPr>
        <p:txBody>
          <a:bodyPr wrap="square">
            <a:spAutoFit/>
          </a:bodyPr>
          <a:lstStyle/>
          <a:p>
            <a:pPr defTabSz="672293">
              <a:spcBef>
                <a:spcPts val="294"/>
              </a:spcBef>
            </a:pPr>
            <a:r>
              <a:rPr lang="en-US" sz="1176" kern="0" dirty="0">
                <a:gradFill>
                  <a:gsLst>
                    <a:gs pos="1250">
                      <a:schemeClr val="tx1"/>
                    </a:gs>
                    <a:gs pos="100000">
                      <a:schemeClr val="tx1"/>
                    </a:gs>
                  </a:gsLst>
                  <a:lin ang="5400000" scaled="0"/>
                </a:gradFill>
              </a:rPr>
              <a:t>End users </a:t>
            </a:r>
            <a:r>
              <a:rPr lang="en-US" sz="1176" kern="0" dirty="0" err="1">
                <a:gradFill>
                  <a:gsLst>
                    <a:gs pos="1250">
                      <a:schemeClr val="tx1"/>
                    </a:gs>
                    <a:gs pos="100000">
                      <a:schemeClr val="tx1"/>
                    </a:gs>
                  </a:gsLst>
                  <a:lin ang="5400000" scaled="0"/>
                </a:gradFill>
              </a:rPr>
              <a:t>añaden</a:t>
            </a:r>
            <a:r>
              <a:rPr lang="en-US" sz="1176" kern="0" dirty="0">
                <a:gradFill>
                  <a:gsLst>
                    <a:gs pos="1250">
                      <a:schemeClr val="tx1"/>
                    </a:gs>
                    <a:gs pos="100000">
                      <a:schemeClr val="tx1"/>
                    </a:gs>
                  </a:gsLst>
                  <a:lin ang="5400000" scaled="0"/>
                </a:gradFill>
              </a:rPr>
              <a:t> </a:t>
            </a:r>
            <a:r>
              <a:rPr lang="en-US" sz="1176" kern="0" dirty="0" err="1">
                <a:gradFill>
                  <a:gsLst>
                    <a:gs pos="1250">
                      <a:schemeClr val="tx1"/>
                    </a:gs>
                    <a:gs pos="100000">
                      <a:schemeClr val="tx1"/>
                    </a:gs>
                  </a:gsLst>
                  <a:lin ang="5400000" scaled="0"/>
                </a:gradFill>
              </a:rPr>
              <a:t>funcionalidad</a:t>
            </a:r>
            <a:endParaRPr lang="en-US" sz="1176" kern="0" dirty="0">
              <a:gradFill>
                <a:gsLst>
                  <a:gs pos="1250">
                    <a:schemeClr val="tx1"/>
                  </a:gs>
                  <a:gs pos="100000">
                    <a:schemeClr val="tx1"/>
                  </a:gs>
                </a:gsLst>
                <a:lin ang="5400000" scaled="0"/>
              </a:gradFill>
            </a:endParaRPr>
          </a:p>
          <a:p>
            <a:pPr defTabSz="672293">
              <a:spcBef>
                <a:spcPts val="294"/>
              </a:spcBef>
            </a:pPr>
            <a:r>
              <a:rPr lang="en-US" sz="1176" kern="0" dirty="0">
                <a:gradFill>
                  <a:gsLst>
                    <a:gs pos="1250">
                      <a:schemeClr val="tx1"/>
                    </a:gs>
                    <a:gs pos="100000">
                      <a:schemeClr val="tx1"/>
                    </a:gs>
                  </a:gsLst>
                  <a:lin ang="5400000" scaled="0"/>
                </a:gradFill>
              </a:rPr>
              <a:t>Configurable, </a:t>
            </a:r>
            <a:r>
              <a:rPr lang="en-US" sz="1176" kern="0" dirty="0" err="1">
                <a:gradFill>
                  <a:gsLst>
                    <a:gs pos="1250">
                      <a:schemeClr val="tx1"/>
                    </a:gs>
                    <a:gs pos="100000">
                      <a:schemeClr val="tx1"/>
                    </a:gs>
                  </a:gsLst>
                  <a:lin ang="5400000" scaled="0"/>
                </a:gradFill>
              </a:rPr>
              <a:t>reutilizable</a:t>
            </a:r>
            <a:r>
              <a:rPr lang="en-US" sz="1176" kern="0" dirty="0">
                <a:gradFill>
                  <a:gsLst>
                    <a:gs pos="1250">
                      <a:schemeClr val="tx1"/>
                    </a:gs>
                    <a:gs pos="100000">
                      <a:schemeClr val="tx1"/>
                    </a:gs>
                  </a:gsLst>
                  <a:lin ang="5400000" scaled="0"/>
                </a:gradFill>
              </a:rPr>
              <a:t> , </a:t>
            </a:r>
            <a:r>
              <a:rPr lang="en-US" sz="1176" kern="0" dirty="0" err="1">
                <a:gradFill>
                  <a:gsLst>
                    <a:gs pos="1250">
                      <a:schemeClr val="tx1"/>
                    </a:gs>
                    <a:gs pos="100000">
                      <a:schemeClr val="tx1"/>
                    </a:gs>
                  </a:gsLst>
                  <a:lin ang="5400000" scaled="0"/>
                </a:gradFill>
              </a:rPr>
              <a:t>componentes</a:t>
            </a:r>
            <a:r>
              <a:rPr lang="en-US" sz="1176" kern="0" dirty="0">
                <a:gradFill>
                  <a:gsLst>
                    <a:gs pos="1250">
                      <a:schemeClr val="tx1"/>
                    </a:gs>
                    <a:gs pos="100000">
                      <a:schemeClr val="tx1"/>
                    </a:gs>
                  </a:gsLst>
                  <a:lin ang="5400000" scaled="0"/>
                </a:gradFill>
              </a:rPr>
              <a:t> </a:t>
            </a:r>
            <a:r>
              <a:rPr lang="en-US" sz="1176" kern="0" dirty="0" err="1">
                <a:gradFill>
                  <a:gsLst>
                    <a:gs pos="1250">
                      <a:schemeClr val="tx1"/>
                    </a:gs>
                    <a:gs pos="100000">
                      <a:schemeClr val="tx1"/>
                    </a:gs>
                  </a:gsLst>
                  <a:lin ang="5400000" scaled="0"/>
                </a:gradFill>
              </a:rPr>
              <a:t>construidos</a:t>
            </a:r>
            <a:r>
              <a:rPr lang="en-US" sz="1176" kern="0" dirty="0">
                <a:gradFill>
                  <a:gsLst>
                    <a:gs pos="1250">
                      <a:schemeClr val="tx1"/>
                    </a:gs>
                    <a:gs pos="100000">
                      <a:schemeClr val="tx1"/>
                    </a:gs>
                  </a:gsLst>
                  <a:lin ang="5400000" scaled="0"/>
                </a:gradFill>
              </a:rPr>
              <a:t> </a:t>
            </a:r>
            <a:r>
              <a:rPr lang="en-US" sz="1176" kern="0" dirty="0" err="1">
                <a:gradFill>
                  <a:gsLst>
                    <a:gs pos="1250">
                      <a:schemeClr val="tx1"/>
                    </a:gs>
                    <a:gs pos="100000">
                      <a:schemeClr val="tx1"/>
                    </a:gs>
                  </a:gsLst>
                  <a:lin ang="5400000" scaled="0"/>
                </a:gradFill>
              </a:rPr>
              <a:t>por</a:t>
            </a:r>
            <a:r>
              <a:rPr lang="en-US" sz="1176" kern="0" dirty="0">
                <a:gradFill>
                  <a:gsLst>
                    <a:gs pos="1250">
                      <a:schemeClr val="tx1"/>
                    </a:gs>
                    <a:gs pos="100000">
                      <a:schemeClr val="tx1"/>
                    </a:gs>
                  </a:gsLst>
                  <a:lin ang="5400000" scaled="0"/>
                </a:gradFill>
              </a:rPr>
              <a:t> </a:t>
            </a:r>
            <a:r>
              <a:rPr lang="en-US" sz="1176" kern="0" dirty="0" err="1">
                <a:gradFill>
                  <a:gsLst>
                    <a:gs pos="1250">
                      <a:schemeClr val="tx1"/>
                    </a:gs>
                    <a:gs pos="100000">
                      <a:schemeClr val="tx1"/>
                    </a:gs>
                  </a:gsLst>
                  <a:lin ang="5400000" scaled="0"/>
                </a:gradFill>
              </a:rPr>
              <a:t>otros</a:t>
            </a:r>
            <a:r>
              <a:rPr lang="en-US" sz="1176" kern="0" dirty="0">
                <a:gradFill>
                  <a:gsLst>
                    <a:gs pos="1250">
                      <a:schemeClr val="tx1"/>
                    </a:gs>
                    <a:gs pos="100000">
                      <a:schemeClr val="tx1"/>
                    </a:gs>
                  </a:gsLst>
                  <a:lin ang="5400000" scaled="0"/>
                </a:gradFill>
              </a:rPr>
              <a:t> developers</a:t>
            </a:r>
          </a:p>
          <a:p>
            <a:pPr defTabSz="672293">
              <a:spcBef>
                <a:spcPts val="294"/>
              </a:spcBef>
            </a:pPr>
            <a:r>
              <a:rPr lang="en-US" sz="1176" kern="0" dirty="0">
                <a:gradFill>
                  <a:gsLst>
                    <a:gs pos="1250">
                      <a:schemeClr val="tx1"/>
                    </a:gs>
                    <a:gs pos="100000">
                      <a:schemeClr val="tx1"/>
                    </a:gs>
                  </a:gsLst>
                  <a:lin ang="5400000" scaled="0"/>
                </a:gradFill>
              </a:rPr>
              <a:t>Framework se </a:t>
            </a:r>
            <a:r>
              <a:rPr lang="en-US" sz="1176" kern="0" dirty="0" err="1">
                <a:gradFill>
                  <a:gsLst>
                    <a:gs pos="1250">
                      <a:schemeClr val="tx1"/>
                    </a:gs>
                    <a:gs pos="100000">
                      <a:schemeClr val="tx1"/>
                    </a:gs>
                  </a:gsLst>
                  <a:lin ang="5400000" scaled="0"/>
                </a:gradFill>
              </a:rPr>
              <a:t>puede</a:t>
            </a:r>
            <a:r>
              <a:rPr lang="en-US" sz="1176" kern="0" dirty="0">
                <a:gradFill>
                  <a:gsLst>
                    <a:gs pos="1250">
                      <a:schemeClr val="tx1"/>
                    </a:gs>
                    <a:gs pos="100000">
                      <a:schemeClr val="tx1"/>
                    </a:gs>
                  </a:gsLst>
                  <a:lin ang="5400000" scaled="0"/>
                </a:gradFill>
              </a:rPr>
              <a:t> </a:t>
            </a:r>
            <a:r>
              <a:rPr lang="en-US" sz="1176" kern="0" dirty="0" err="1">
                <a:gradFill>
                  <a:gsLst>
                    <a:gs pos="1250">
                      <a:schemeClr val="tx1"/>
                    </a:gs>
                    <a:gs pos="100000">
                      <a:schemeClr val="tx1"/>
                    </a:gs>
                  </a:gsLst>
                  <a:lin ang="5400000" scaled="0"/>
                </a:gradFill>
              </a:rPr>
              <a:t>conectar</a:t>
            </a:r>
            <a:r>
              <a:rPr lang="en-US" sz="1176" kern="0" dirty="0">
                <a:gradFill>
                  <a:gsLst>
                    <a:gs pos="1250">
                      <a:schemeClr val="tx1"/>
                    </a:gs>
                    <a:gs pos="100000">
                      <a:schemeClr val="tx1"/>
                    </a:gs>
                  </a:gsLst>
                  <a:lin ang="5400000" scaled="0"/>
                </a:gradFill>
              </a:rPr>
              <a:t> con </a:t>
            </a:r>
            <a:r>
              <a:rPr lang="en-US" sz="1176" kern="0" dirty="0" err="1">
                <a:gradFill>
                  <a:gsLst>
                    <a:gs pos="1250">
                      <a:schemeClr val="tx1"/>
                    </a:gs>
                    <a:gs pos="100000">
                      <a:schemeClr val="tx1"/>
                    </a:gs>
                  </a:gsLst>
                  <a:lin ang="5400000" scaled="0"/>
                </a:gradFill>
              </a:rPr>
              <a:t>otros</a:t>
            </a:r>
            <a:r>
              <a:rPr lang="en-US" sz="1176" kern="0" dirty="0">
                <a:gradFill>
                  <a:gsLst>
                    <a:gs pos="1250">
                      <a:schemeClr val="tx1"/>
                    </a:gs>
                    <a:gs pos="100000">
                      <a:schemeClr val="tx1"/>
                    </a:gs>
                  </a:gsLst>
                  <a:lin ang="5400000" scaled="0"/>
                </a:gradFill>
              </a:rPr>
              <a:t> </a:t>
            </a:r>
            <a:r>
              <a:rPr lang="en-US" sz="1176" kern="0" dirty="0" err="1">
                <a:gradFill>
                  <a:gsLst>
                    <a:gs pos="1250">
                      <a:schemeClr val="tx1"/>
                    </a:gs>
                    <a:gs pos="100000">
                      <a:schemeClr val="tx1"/>
                    </a:gs>
                  </a:gsLst>
                  <a:lin ang="5400000" scaled="0"/>
                </a:gradFill>
              </a:rPr>
              <a:t>componentes</a:t>
            </a:r>
            <a:endParaRPr lang="en-US" sz="1176" kern="0" dirty="0">
              <a:gradFill>
                <a:gsLst>
                  <a:gs pos="1250">
                    <a:schemeClr val="tx1"/>
                  </a:gs>
                  <a:gs pos="100000">
                    <a:schemeClr val="tx1"/>
                  </a:gs>
                </a:gsLst>
                <a:lin ang="5400000" scaled="0"/>
              </a:gradFill>
            </a:endParaRPr>
          </a:p>
          <a:p>
            <a:pPr defTabSz="672293">
              <a:spcBef>
                <a:spcPts val="294"/>
              </a:spcBef>
            </a:pPr>
            <a:endParaRPr lang="en-US" sz="1176" kern="0" dirty="0">
              <a:gradFill>
                <a:gsLst>
                  <a:gs pos="1250">
                    <a:schemeClr val="tx1"/>
                  </a:gs>
                  <a:gs pos="100000">
                    <a:schemeClr val="tx1"/>
                  </a:gs>
                </a:gsLst>
                <a:lin ang="5400000" scaled="0"/>
              </a:gradFill>
            </a:endParaRPr>
          </a:p>
        </p:txBody>
      </p:sp>
      <p:grpSp>
        <p:nvGrpSpPr>
          <p:cNvPr id="40" name="Group 39"/>
          <p:cNvGrpSpPr/>
          <p:nvPr/>
        </p:nvGrpSpPr>
        <p:grpSpPr>
          <a:xfrm>
            <a:off x="201931" y="1936127"/>
            <a:ext cx="3970713" cy="3473406"/>
            <a:chOff x="2070100" y="-1"/>
            <a:chExt cx="8284547" cy="6994525"/>
          </a:xfrm>
          <a:effectLst/>
        </p:grpSpPr>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1"/>
              <a:ext cx="8284547" cy="6994525"/>
            </a:xfrm>
            <a:prstGeom prst="rect">
              <a:avLst/>
            </a:prstGeom>
            <a:noFill/>
            <a:ln>
              <a:solidFill>
                <a:schemeClr val="tx1">
                  <a:lumMod val="20000"/>
                  <a:lumOff val="80000"/>
                </a:schemeClr>
              </a:solidFill>
            </a:ln>
          </p:spPr>
        </p:pic>
        <p:sp>
          <p:nvSpPr>
            <p:cNvPr id="42" name="Rectangle 41"/>
            <p:cNvSpPr/>
            <p:nvPr/>
          </p:nvSpPr>
          <p:spPr bwMode="auto">
            <a:xfrm>
              <a:off x="9401908" y="11723"/>
              <a:ext cx="539261" cy="152400"/>
            </a:xfrm>
            <a:prstGeom prst="rect">
              <a:avLst/>
            </a:prstGeom>
            <a:solidFill>
              <a:srgbClr val="F2F2F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85" rIns="0" bIns="34285" numCol="1" rtlCol="0" anchor="ctr" anchorCtr="0" compatLnSpc="1">
              <a:prstTxWarp prst="textNoShape">
                <a:avLst/>
              </a:prstTxWarp>
            </a:bodyPr>
            <a:lstStyle/>
            <a:p>
              <a:pPr algn="ctr" defTabSz="685448" fontAlgn="base">
                <a:spcBef>
                  <a:spcPct val="0"/>
                </a:spcBef>
                <a:spcAft>
                  <a:spcPct val="0"/>
                </a:spcAft>
              </a:pPr>
              <a:endParaRPr lang="en-US" sz="1471" kern="0" dirty="0">
                <a:gradFill>
                  <a:gsLst>
                    <a:gs pos="0">
                      <a:srgbClr val="FFFFFF"/>
                    </a:gs>
                    <a:gs pos="100000">
                      <a:srgbClr val="FFFFFF"/>
                    </a:gs>
                  </a:gsLst>
                  <a:lin ang="5400000" scaled="0"/>
                </a:gradFill>
              </a:endParaRPr>
            </a:p>
          </p:txBody>
        </p:sp>
      </p:grpSp>
      <p:sp>
        <p:nvSpPr>
          <p:cNvPr id="9" name="Rectangle 8"/>
          <p:cNvSpPr/>
          <p:nvPr/>
        </p:nvSpPr>
        <p:spPr bwMode="auto">
          <a:xfrm>
            <a:off x="650" y="5658416"/>
            <a:ext cx="9142703" cy="352735"/>
          </a:xfrm>
          <a:prstGeom prst="rect">
            <a:avLst/>
          </a:prstGeom>
          <a:solidFill>
            <a:schemeClr val="bg1"/>
          </a:solidFill>
          <a:ln w="10795" cap="flat" cmpd="sng" algn="ctr">
            <a:no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4" fontAlgn="base">
              <a:spcBef>
                <a:spcPct val="0"/>
              </a:spcBef>
              <a:spcAft>
                <a:spcPct val="0"/>
              </a:spcAft>
              <a:defRPr/>
            </a:pPr>
            <a:endParaRPr lang="en-US" sz="1297"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07193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bg/>
                                          </p:spTgt>
                                        </p:tgtEl>
                                        <p:attrNameLst>
                                          <p:attrName>style.visibility</p:attrName>
                                        </p:attrNameLst>
                                      </p:cBhvr>
                                      <p:to>
                                        <p:strVal val="visible"/>
                                      </p:to>
                                    </p:set>
                                    <p:animEffect transition="in" filter="fade">
                                      <p:cBhvr>
                                        <p:cTn id="7" dur="500"/>
                                        <p:tgtEl>
                                          <p:spTgt spid="5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
                                            <p:txEl>
                                              <p:pRg st="0" end="0"/>
                                            </p:txEl>
                                          </p:spTgt>
                                        </p:tgtEl>
                                        <p:attrNameLst>
                                          <p:attrName>style.visibility</p:attrName>
                                        </p:attrNameLst>
                                      </p:cBhvr>
                                      <p:to>
                                        <p:strVal val="visible"/>
                                      </p:to>
                                    </p:set>
                                    <p:animEffect transition="in" filter="fade">
                                      <p:cBhvr>
                                        <p:cTn id="11" dur="500"/>
                                        <p:tgtEl>
                                          <p:spTgt spid="5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3">
                                            <p:txEl>
                                              <p:pRg st="1" end="1"/>
                                            </p:txEl>
                                          </p:spTgt>
                                        </p:tgtEl>
                                        <p:attrNameLst>
                                          <p:attrName>style.visibility</p:attrName>
                                        </p:attrNameLst>
                                      </p:cBhvr>
                                      <p:to>
                                        <p:strVal val="visible"/>
                                      </p:to>
                                    </p:set>
                                    <p:animEffect transition="in" filter="fade">
                                      <p:cBhvr>
                                        <p:cTn id="14" dur="500"/>
                                        <p:tgtEl>
                                          <p:spTgt spid="5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fade">
                                      <p:cBhvr>
                                        <p:cTn id="17" dur="500"/>
                                        <p:tgtEl>
                                          <p:spTgt spid="5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xEl>
                                              <p:pRg st="3" end="3"/>
                                            </p:txEl>
                                          </p:spTgt>
                                        </p:tgtEl>
                                        <p:attrNameLst>
                                          <p:attrName>style.visibility</p:attrName>
                                        </p:attrNameLst>
                                      </p:cBhvr>
                                      <p:to>
                                        <p:strVal val="visible"/>
                                      </p:to>
                                    </p:set>
                                    <p:animEffect transition="in" filter="fade">
                                      <p:cBhvr>
                                        <p:cTn id="20" dur="500"/>
                                        <p:tgtEl>
                                          <p:spTgt spid="5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xEl>
                                              <p:pRg st="4" end="4"/>
                                            </p:txEl>
                                          </p:spTgt>
                                        </p:tgtEl>
                                        <p:attrNameLst>
                                          <p:attrName>style.visibility</p:attrName>
                                        </p:attrNameLst>
                                      </p:cBhvr>
                                      <p:to>
                                        <p:strVal val="visible"/>
                                      </p:to>
                                    </p:set>
                                    <p:animEffect transition="in" filter="fade">
                                      <p:cBhvr>
                                        <p:cTn id="23" dur="500"/>
                                        <p:tgtEl>
                                          <p:spTgt spid="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uiExpand="1" build="p" animBg="1"/>
    </p:bld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2.xml><?xml version="1.0" encoding="utf-8"?>
<a:theme xmlns:a="http://schemas.openxmlformats.org/drawingml/2006/main" name="ENCAMINA">
  <a:themeElements>
    <a:clrScheme name="ENCAMINA">
      <a:dk1>
        <a:sysClr val="windowText" lastClr="000000"/>
      </a:dk1>
      <a:lt1>
        <a:sysClr val="window" lastClr="FFFFFF"/>
      </a:lt1>
      <a:dk2>
        <a:srgbClr val="262626"/>
      </a:dk2>
      <a:lt2>
        <a:srgbClr val="FFFFFF"/>
      </a:lt2>
      <a:accent1>
        <a:srgbClr val="00B0F0"/>
      </a:accent1>
      <a:accent2>
        <a:srgbClr val="00B050"/>
      </a:accent2>
      <a:accent3>
        <a:srgbClr val="7030A0"/>
      </a:accent3>
      <a:accent4>
        <a:srgbClr val="C00000"/>
      </a:accent4>
      <a:accent5>
        <a:srgbClr val="FFC000"/>
      </a:accent5>
      <a:accent6>
        <a:srgbClr val="0070C0"/>
      </a:accent6>
      <a:hlink>
        <a:srgbClr val="00B0F0"/>
      </a:hlink>
      <a:folHlink>
        <a:srgbClr val="00B0F0"/>
      </a:folHlink>
    </a:clrScheme>
    <a:fontScheme name="ENAMINA">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a:latin typeface="Segoe UI Light" panose="020B0502040204020203" pitchFamily="34" charset="0"/>
            <a:cs typeface="Segoe UI Light" panose="020B0502040204020203" pitchFamily="34" charset="0"/>
          </a:defRPr>
        </a:defPPr>
      </a:lstStyle>
    </a:txDef>
  </a:objectDefaults>
  <a:extraClrSchemeLst/>
  <a:extLst>
    <a:ext uri="{05A4C25C-085E-4340-85A3-A5531E510DB2}">
      <thm15:themeFamily xmlns:thm15="http://schemas.microsoft.com/office/thememl/2012/main" name="ENCAMINA.potx" id="{4FFF352B-A4C2-44E3-89EB-1BD4F0BDD2F7}" vid="{769B4A97-1DAD-4863-8670-524D0694E774}"/>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potx" id="{D194C4AE-6CC9-4F41-823F-11C2BDF990D2}" vid="{95655C88-2988-48C0-A48D-F83F04F22C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521726-F855-4E21-981C-7AED17A42AB4}">
  <ds:schemaRefs>
    <ds:schemaRef ds:uri="http://www.w3.org/XML/1998/namespace"/>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SPSBCN16-Template</Template>
  <TotalTime>0</TotalTime>
  <Words>1228</Words>
  <Application>Microsoft Office PowerPoint</Application>
  <PresentationFormat>Presentación en pantalla (4:3)</PresentationFormat>
  <Paragraphs>238</Paragraphs>
  <Slides>21</Slides>
  <Notes>9</Notes>
  <HiddenSlides>0</HiddenSlides>
  <MMClips>0</MMClips>
  <ScaleCrop>false</ScaleCrop>
  <HeadingPairs>
    <vt:vector size="6" baseType="variant">
      <vt:variant>
        <vt:lpstr>Fuentes usadas</vt:lpstr>
      </vt:variant>
      <vt:variant>
        <vt:i4>10</vt:i4>
      </vt:variant>
      <vt:variant>
        <vt:lpstr>Tema</vt:lpstr>
      </vt:variant>
      <vt:variant>
        <vt:i4>4</vt:i4>
      </vt:variant>
      <vt:variant>
        <vt:lpstr>Títulos de diapositiva</vt:lpstr>
      </vt:variant>
      <vt:variant>
        <vt:i4>21</vt:i4>
      </vt:variant>
    </vt:vector>
  </HeadingPairs>
  <TitlesOfParts>
    <vt:vector size="35" baseType="lpstr">
      <vt:lpstr>Arial</vt:lpstr>
      <vt:lpstr>Calibri</vt:lpstr>
      <vt:lpstr>Consolas</vt:lpstr>
      <vt:lpstr>Segoe Pro Light</vt:lpstr>
      <vt:lpstr>Segoe UI</vt:lpstr>
      <vt:lpstr>Segoe UI Black</vt:lpstr>
      <vt:lpstr>Segoe UI Light</vt:lpstr>
      <vt:lpstr>Segoe UI Semibold</vt:lpstr>
      <vt:lpstr>Segoe UI Symbol</vt:lpstr>
      <vt:lpstr>Wingdings</vt:lpstr>
      <vt:lpstr>5-30055_SharePoint Template 2012 - 16x9 - White Background</vt:lpstr>
      <vt:lpstr>ENCAMINA</vt:lpstr>
      <vt:lpstr>1_COLOR TEMPLATE</vt:lpstr>
      <vt:lpstr>5-30719_SharePoint_Team_Template_Light</vt:lpstr>
      <vt:lpstr>SharePoint FrameWork en profundidad</vt:lpstr>
      <vt:lpstr>Thanks to our Sponsors</vt:lpstr>
      <vt:lpstr>Adrián Díaz Cervera</vt:lpstr>
      <vt:lpstr>Agenda</vt:lpstr>
      <vt:lpstr>Presentación de PowerPoint</vt:lpstr>
      <vt:lpstr>SharePoint Development Model Evolution</vt:lpstr>
      <vt:lpstr>Presentación de PowerPoint</vt:lpstr>
      <vt:lpstr>Scenarios</vt:lpstr>
      <vt:lpstr>Client-side Web Parts</vt:lpstr>
      <vt:lpstr>Accelerating Web Development</vt:lpstr>
      <vt:lpstr>Principios de Extender SharePoint  Construir a largo-plazo, añadir valor del desarrollo</vt:lpstr>
      <vt:lpstr>Tooling Open Source </vt:lpstr>
      <vt:lpstr>Web stack tooling comparado con MS Tools</vt:lpstr>
      <vt:lpstr>Client-side Web Part Build Flow</vt:lpstr>
      <vt:lpstr>Presentación de PowerPoint</vt:lpstr>
      <vt:lpstr>Ubicación de los ficheros JavaScript </vt:lpstr>
      <vt:lpstr>¿Qué Framework JavaScript utilizar?</vt:lpstr>
      <vt:lpstr>Conclusiones</vt:lpstr>
      <vt:lpstr>aka.ms/SharePointPnP</vt:lpstr>
      <vt:lpstr>Presentación de PowerPoint</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2016-09-30T07:12:53Z</dcterms:created>
  <dcterms:modified xsi:type="dcterms:W3CDTF">2016-09-30T07:27:33Z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